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3" saveSubsetFonts="1" autoCompressPictures="0">
  <p:sldMasterIdLst>
    <p:sldMasterId id="2147483712" r:id="rId1"/>
  </p:sldMasterIdLst>
  <p:notesMasterIdLst>
    <p:notesMasterId r:id="rId3"/>
  </p:notesMasterIdLst>
  <p:handoutMasterIdLst>
    <p:handoutMasterId r:id="rId4"/>
  </p:handoutMasterIdLst>
  <p:sldIdLst>
    <p:sldId id="274" r:id="rId2"/>
  </p:sldIdLst>
  <p:sldSz cx="21743988" cy="30600650"/>
  <p:notesSz cx="6858000" cy="9144000"/>
  <p:defaultTextStyle>
    <a:defPPr>
      <a:defRPr lang="de-DE"/>
    </a:defPPr>
    <a:lvl1pPr marL="0" algn="l" defTabSz="3603711" rtl="0" eaLnBrk="1" latinLnBrk="0" hangingPunct="1">
      <a:defRPr sz="7096" kern="1200">
        <a:solidFill>
          <a:schemeClr val="tx1"/>
        </a:solidFill>
        <a:latin typeface="+mn-lt"/>
        <a:ea typeface="+mn-ea"/>
        <a:cs typeface="+mn-cs"/>
      </a:defRPr>
    </a:lvl1pPr>
    <a:lvl2pPr marL="1801855" algn="l" defTabSz="3603711" rtl="0" eaLnBrk="1" latinLnBrk="0" hangingPunct="1">
      <a:defRPr sz="7096" kern="1200">
        <a:solidFill>
          <a:schemeClr val="tx1"/>
        </a:solidFill>
        <a:latin typeface="+mn-lt"/>
        <a:ea typeface="+mn-ea"/>
        <a:cs typeface="+mn-cs"/>
      </a:defRPr>
    </a:lvl2pPr>
    <a:lvl3pPr marL="3603711" algn="l" defTabSz="3603711" rtl="0" eaLnBrk="1" latinLnBrk="0" hangingPunct="1">
      <a:defRPr sz="7096" kern="1200">
        <a:solidFill>
          <a:schemeClr val="tx1"/>
        </a:solidFill>
        <a:latin typeface="+mn-lt"/>
        <a:ea typeface="+mn-ea"/>
        <a:cs typeface="+mn-cs"/>
      </a:defRPr>
    </a:lvl3pPr>
    <a:lvl4pPr marL="5405566" algn="l" defTabSz="3603711" rtl="0" eaLnBrk="1" latinLnBrk="0" hangingPunct="1">
      <a:defRPr sz="7096" kern="1200">
        <a:solidFill>
          <a:schemeClr val="tx1"/>
        </a:solidFill>
        <a:latin typeface="+mn-lt"/>
        <a:ea typeface="+mn-ea"/>
        <a:cs typeface="+mn-cs"/>
      </a:defRPr>
    </a:lvl4pPr>
    <a:lvl5pPr marL="7207426" algn="l" defTabSz="3603711" rtl="0" eaLnBrk="1" latinLnBrk="0" hangingPunct="1">
      <a:defRPr sz="7096" kern="1200">
        <a:solidFill>
          <a:schemeClr val="tx1"/>
        </a:solidFill>
        <a:latin typeface="+mn-lt"/>
        <a:ea typeface="+mn-ea"/>
        <a:cs typeface="+mn-cs"/>
      </a:defRPr>
    </a:lvl5pPr>
    <a:lvl6pPr marL="9009281" algn="l" defTabSz="3603711" rtl="0" eaLnBrk="1" latinLnBrk="0" hangingPunct="1">
      <a:defRPr sz="7096" kern="1200">
        <a:solidFill>
          <a:schemeClr val="tx1"/>
        </a:solidFill>
        <a:latin typeface="+mn-lt"/>
        <a:ea typeface="+mn-ea"/>
        <a:cs typeface="+mn-cs"/>
      </a:defRPr>
    </a:lvl6pPr>
    <a:lvl7pPr marL="10811137" algn="l" defTabSz="3603711" rtl="0" eaLnBrk="1" latinLnBrk="0" hangingPunct="1">
      <a:defRPr sz="7096" kern="1200">
        <a:solidFill>
          <a:schemeClr val="tx1"/>
        </a:solidFill>
        <a:latin typeface="+mn-lt"/>
        <a:ea typeface="+mn-ea"/>
        <a:cs typeface="+mn-cs"/>
      </a:defRPr>
    </a:lvl7pPr>
    <a:lvl8pPr marL="12612992" algn="l" defTabSz="3603711" rtl="0" eaLnBrk="1" latinLnBrk="0" hangingPunct="1">
      <a:defRPr sz="7096" kern="1200">
        <a:solidFill>
          <a:schemeClr val="tx1"/>
        </a:solidFill>
        <a:latin typeface="+mn-lt"/>
        <a:ea typeface="+mn-ea"/>
        <a:cs typeface="+mn-cs"/>
      </a:defRPr>
    </a:lvl8pPr>
    <a:lvl9pPr marL="14414847" algn="l" defTabSz="3603711" rtl="0" eaLnBrk="1" latinLnBrk="0" hangingPunct="1">
      <a:defRPr sz="709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778" userDrawn="1">
          <p15:clr>
            <a:srgbClr val="A4A3A4"/>
          </p15:clr>
        </p15:guide>
        <p15:guide id="2" pos="68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0" autoAdjust="0"/>
  </p:normalViewPr>
  <p:slideViewPr>
    <p:cSldViewPr snapToGrid="0" snapToObjects="1">
      <p:cViewPr varScale="1">
        <p:scale>
          <a:sx n="24" d="100"/>
          <a:sy n="24" d="100"/>
        </p:scale>
        <p:origin x="1896" y="102"/>
      </p:cViewPr>
      <p:guideLst>
        <p:guide orient="horz" pos="18778"/>
        <p:guide pos="68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96" d="100"/>
          <a:sy n="96" d="100"/>
        </p:scale>
        <p:origin x="5120" y="16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C2F32718-F80B-2040-8B6C-5439569B77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271FEC3-F046-5A45-83ED-13136953FFC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3153E4F-16E0-6F45-B622-7F193A6F88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7F3052-9D61-CC48-A96A-630F550CA7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2622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F8C13-33DD-E64F-BCB3-2595F4A45A6B}" type="datetimeFigureOut">
              <a:rPr lang="de-DE" smtClean="0"/>
              <a:t>12.04.2023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33625" y="1143000"/>
            <a:ext cx="21907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6A168-104E-394E-96A9-3680F67009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317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03711" rtl="0" eaLnBrk="1" latinLnBrk="0" hangingPunct="1">
      <a:defRPr sz="4728" kern="1200">
        <a:solidFill>
          <a:schemeClr val="tx1"/>
        </a:solidFill>
        <a:latin typeface="+mn-lt"/>
        <a:ea typeface="+mn-ea"/>
        <a:cs typeface="+mn-cs"/>
      </a:defRPr>
    </a:lvl1pPr>
    <a:lvl2pPr marL="1801855" algn="l" defTabSz="3603711" rtl="0" eaLnBrk="1" latinLnBrk="0" hangingPunct="1">
      <a:defRPr sz="4728" kern="1200">
        <a:solidFill>
          <a:schemeClr val="tx1"/>
        </a:solidFill>
        <a:latin typeface="+mn-lt"/>
        <a:ea typeface="+mn-ea"/>
        <a:cs typeface="+mn-cs"/>
      </a:defRPr>
    </a:lvl2pPr>
    <a:lvl3pPr marL="3603711" algn="l" defTabSz="3603711" rtl="0" eaLnBrk="1" latinLnBrk="0" hangingPunct="1">
      <a:defRPr sz="4728" kern="1200">
        <a:solidFill>
          <a:schemeClr val="tx1"/>
        </a:solidFill>
        <a:latin typeface="+mn-lt"/>
        <a:ea typeface="+mn-ea"/>
        <a:cs typeface="+mn-cs"/>
      </a:defRPr>
    </a:lvl3pPr>
    <a:lvl4pPr marL="5405566" algn="l" defTabSz="3603711" rtl="0" eaLnBrk="1" latinLnBrk="0" hangingPunct="1">
      <a:defRPr sz="4728" kern="1200">
        <a:solidFill>
          <a:schemeClr val="tx1"/>
        </a:solidFill>
        <a:latin typeface="+mn-lt"/>
        <a:ea typeface="+mn-ea"/>
        <a:cs typeface="+mn-cs"/>
      </a:defRPr>
    </a:lvl4pPr>
    <a:lvl5pPr marL="7207426" algn="l" defTabSz="3603711" rtl="0" eaLnBrk="1" latinLnBrk="0" hangingPunct="1">
      <a:defRPr sz="4728" kern="1200">
        <a:solidFill>
          <a:schemeClr val="tx1"/>
        </a:solidFill>
        <a:latin typeface="+mn-lt"/>
        <a:ea typeface="+mn-ea"/>
        <a:cs typeface="+mn-cs"/>
      </a:defRPr>
    </a:lvl5pPr>
    <a:lvl6pPr marL="9009281" algn="l" defTabSz="3603711" rtl="0" eaLnBrk="1" latinLnBrk="0" hangingPunct="1">
      <a:defRPr sz="4728" kern="1200">
        <a:solidFill>
          <a:schemeClr val="tx1"/>
        </a:solidFill>
        <a:latin typeface="+mn-lt"/>
        <a:ea typeface="+mn-ea"/>
        <a:cs typeface="+mn-cs"/>
      </a:defRPr>
    </a:lvl6pPr>
    <a:lvl7pPr marL="10811137" algn="l" defTabSz="3603711" rtl="0" eaLnBrk="1" latinLnBrk="0" hangingPunct="1">
      <a:defRPr sz="4728" kern="1200">
        <a:solidFill>
          <a:schemeClr val="tx1"/>
        </a:solidFill>
        <a:latin typeface="+mn-lt"/>
        <a:ea typeface="+mn-ea"/>
        <a:cs typeface="+mn-cs"/>
      </a:defRPr>
    </a:lvl7pPr>
    <a:lvl8pPr marL="12612992" algn="l" defTabSz="3603711" rtl="0" eaLnBrk="1" latinLnBrk="0" hangingPunct="1">
      <a:defRPr sz="4728" kern="1200">
        <a:solidFill>
          <a:schemeClr val="tx1"/>
        </a:solidFill>
        <a:latin typeface="+mn-lt"/>
        <a:ea typeface="+mn-ea"/>
        <a:cs typeface="+mn-cs"/>
      </a:defRPr>
    </a:lvl8pPr>
    <a:lvl9pPr marL="14414847" algn="l" defTabSz="3603711" rtl="0" eaLnBrk="1" latinLnBrk="0" hangingPunct="1">
      <a:defRPr sz="472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6A168-104E-394E-96A9-3680F6700928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291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Rechte Seite_2 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/>
          <p:cNvSpPr>
            <a:spLocks noGrp="1"/>
          </p:cNvSpPr>
          <p:nvPr>
            <p:ph type="pic" sz="quarter" idx="15"/>
          </p:nvPr>
        </p:nvSpPr>
        <p:spPr>
          <a:xfrm>
            <a:off x="1306286" y="0"/>
            <a:ext cx="20471584" cy="10954512"/>
          </a:xfrm>
          <a:prstGeom prst="rect">
            <a:avLst/>
          </a:prstGeom>
          <a:noFill/>
        </p:spPr>
        <p:txBody>
          <a:bodyPr/>
          <a:lstStyle/>
          <a:p>
            <a:endParaRPr lang="de-DE"/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029168" y="18337066"/>
            <a:ext cx="18290833" cy="1168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4800" b="1" baseline="0">
                <a:solidFill>
                  <a:schemeClr val="bg1"/>
                </a:solidFill>
              </a:defRPr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e-DE" dirty="0"/>
              <a:t>Veranstaltungsort · Haus · Raum · Uhrzeit · Preis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7" hasCustomPrompt="1"/>
          </p:nvPr>
        </p:nvSpPr>
        <p:spPr>
          <a:xfrm>
            <a:off x="2063674" y="27461923"/>
            <a:ext cx="16004870" cy="2256919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3000"/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5" name="Bildplatzhalter 24"/>
          <p:cNvSpPr>
            <a:spLocks noGrp="1"/>
          </p:cNvSpPr>
          <p:nvPr>
            <p:ph type="pic" sz="quarter" idx="27"/>
          </p:nvPr>
        </p:nvSpPr>
        <p:spPr>
          <a:xfrm>
            <a:off x="1297854" y="11304916"/>
            <a:ext cx="20437475" cy="3618092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6" name="Content Placeholder 2">
            <a:extLst>
              <a:ext uri="{FF2B5EF4-FFF2-40B4-BE49-F238E27FC236}">
                <a16:creationId xmlns:a16="http://schemas.microsoft.com/office/drawing/2014/main" id="{975403CB-0B7C-8B43-BCCF-425E69E6B180}"/>
              </a:ext>
            </a:extLst>
          </p:cNvPr>
          <p:cNvSpPr>
            <a:spLocks noGrp="1"/>
          </p:cNvSpPr>
          <p:nvPr>
            <p:ph idx="33" hasCustomPrompt="1"/>
          </p:nvPr>
        </p:nvSpPr>
        <p:spPr>
          <a:xfrm>
            <a:off x="2117436" y="25296365"/>
            <a:ext cx="18584579" cy="116329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3000"/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7" name="Content Placeholder 2">
            <a:extLst>
              <a:ext uri="{FF2B5EF4-FFF2-40B4-BE49-F238E27FC236}">
                <a16:creationId xmlns:a16="http://schemas.microsoft.com/office/drawing/2014/main" id="{91A7CB0B-C180-3244-9852-D4DCBA2BB167}"/>
              </a:ext>
            </a:extLst>
          </p:cNvPr>
          <p:cNvSpPr>
            <a:spLocks noGrp="1"/>
          </p:cNvSpPr>
          <p:nvPr>
            <p:ph idx="34" hasCustomPrompt="1"/>
          </p:nvPr>
        </p:nvSpPr>
        <p:spPr>
          <a:xfrm>
            <a:off x="2117437" y="26662112"/>
            <a:ext cx="18584579" cy="68048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4400" b="1">
                <a:solidFill>
                  <a:schemeClr val="bg2"/>
                </a:solidFill>
              </a:defRPr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e-DE" dirty="0" err="1"/>
              <a:t>Kursterermine</a:t>
            </a:r>
            <a:endParaRPr lang="de-DE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C92A6B73-A85C-204B-86CD-46F2F4EE2059}"/>
              </a:ext>
            </a:extLst>
          </p:cNvPr>
          <p:cNvSpPr>
            <a:spLocks noGrp="1"/>
          </p:cNvSpPr>
          <p:nvPr>
            <p:ph idx="35" hasCustomPrompt="1"/>
          </p:nvPr>
        </p:nvSpPr>
        <p:spPr>
          <a:xfrm>
            <a:off x="2094723" y="22710609"/>
            <a:ext cx="18607293" cy="161258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4400" b="1">
                <a:solidFill>
                  <a:schemeClr val="bg2"/>
                </a:solidFill>
              </a:defRPr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e-DE" dirty="0" err="1"/>
              <a:t>Subhead</a:t>
            </a:r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94722" y="15028772"/>
            <a:ext cx="18282427" cy="221289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200" b="1">
                <a:solidFill>
                  <a:schemeClr val="bg2"/>
                </a:solidFill>
              </a:defRPr>
            </a:lvl1pPr>
          </a:lstStyle>
          <a:p>
            <a:r>
              <a:rPr lang="de-DE" dirty="0" err="1"/>
              <a:t>Subhead</a:t>
            </a: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B7CA991-4AA6-9E4B-BD05-386A1F1F7B96}"/>
              </a:ext>
            </a:extLst>
          </p:cNvPr>
          <p:cNvSpPr>
            <a:spLocks noGrp="1"/>
          </p:cNvSpPr>
          <p:nvPr>
            <p:ph idx="36" hasCustomPrompt="1"/>
          </p:nvPr>
        </p:nvSpPr>
        <p:spPr>
          <a:xfrm>
            <a:off x="2094723" y="24502833"/>
            <a:ext cx="18607293" cy="78947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4400" b="1">
                <a:solidFill>
                  <a:schemeClr val="bg2"/>
                </a:solidFill>
              </a:defRPr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e-DE" dirty="0"/>
              <a:t>Kursleiter</a:t>
            </a:r>
          </a:p>
        </p:txBody>
      </p:sp>
      <p:cxnSp>
        <p:nvCxnSpPr>
          <p:cNvPr id="4" name="Gerade Verbindung 3">
            <a:extLst>
              <a:ext uri="{FF2B5EF4-FFF2-40B4-BE49-F238E27FC236}">
                <a16:creationId xmlns:a16="http://schemas.microsoft.com/office/drawing/2014/main" id="{C234CCF0-93A9-7244-B3D5-D26E6D3BC3DD}"/>
              </a:ext>
            </a:extLst>
          </p:cNvPr>
          <p:cNvCxnSpPr/>
          <p:nvPr userDrawn="1"/>
        </p:nvCxnSpPr>
        <p:spPr>
          <a:xfrm>
            <a:off x="2117436" y="21988870"/>
            <a:ext cx="18419988" cy="0"/>
          </a:xfrm>
          <a:prstGeom prst="line">
            <a:avLst/>
          </a:prstGeom>
          <a:ln w="5080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4">
            <a:extLst>
              <a:ext uri="{FF2B5EF4-FFF2-40B4-BE49-F238E27FC236}">
                <a16:creationId xmlns:a16="http://schemas.microsoft.com/office/drawing/2014/main" id="{8D5BDE22-5144-D54D-85A6-740E20AD4F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2319338" y="20243673"/>
            <a:ext cx="11607207" cy="1445537"/>
            <a:chOff x="1461" y="12920"/>
            <a:chExt cx="5950" cy="741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3D2CE3CA-14A9-AF40-ADB7-E0792E3B90E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135" y="12920"/>
              <a:ext cx="492" cy="533"/>
            </a:xfrm>
            <a:custGeom>
              <a:avLst/>
              <a:gdLst>
                <a:gd name="T0" fmla="*/ 611 w 819"/>
                <a:gd name="T1" fmla="*/ 888 h 888"/>
                <a:gd name="T2" fmla="*/ 611 w 819"/>
                <a:gd name="T3" fmla="*/ 888 h 888"/>
                <a:gd name="T4" fmla="*/ 225 w 819"/>
                <a:gd name="T5" fmla="*/ 888 h 888"/>
                <a:gd name="T6" fmla="*/ 218 w 819"/>
                <a:gd name="T7" fmla="*/ 871 h 888"/>
                <a:gd name="T8" fmla="*/ 153 w 819"/>
                <a:gd name="T9" fmla="*/ 718 h 888"/>
                <a:gd name="T10" fmla="*/ 44 w 819"/>
                <a:gd name="T11" fmla="*/ 518 h 888"/>
                <a:gd name="T12" fmla="*/ 81 w 819"/>
                <a:gd name="T13" fmla="*/ 206 h 888"/>
                <a:gd name="T14" fmla="*/ 468 w 819"/>
                <a:gd name="T15" fmla="*/ 22 h 888"/>
                <a:gd name="T16" fmla="*/ 804 w 819"/>
                <a:gd name="T17" fmla="*/ 341 h 888"/>
                <a:gd name="T18" fmla="*/ 772 w 819"/>
                <a:gd name="T19" fmla="*/ 562 h 888"/>
                <a:gd name="T20" fmla="*/ 669 w 819"/>
                <a:gd name="T21" fmla="*/ 735 h 888"/>
                <a:gd name="T22" fmla="*/ 611 w 819"/>
                <a:gd name="T23" fmla="*/ 888 h 888"/>
                <a:gd name="T24" fmla="*/ 527 w 819"/>
                <a:gd name="T25" fmla="*/ 820 h 888"/>
                <a:gd name="T26" fmla="*/ 527 w 819"/>
                <a:gd name="T27" fmla="*/ 820 h 888"/>
                <a:gd name="T28" fmla="*/ 529 w 819"/>
                <a:gd name="T29" fmla="*/ 799 h 888"/>
                <a:gd name="T30" fmla="*/ 582 w 819"/>
                <a:gd name="T31" fmla="*/ 603 h 888"/>
                <a:gd name="T32" fmla="*/ 648 w 819"/>
                <a:gd name="T33" fmla="*/ 483 h 888"/>
                <a:gd name="T34" fmla="*/ 647 w 819"/>
                <a:gd name="T35" fmla="*/ 448 h 888"/>
                <a:gd name="T36" fmla="*/ 610 w 819"/>
                <a:gd name="T37" fmla="*/ 451 h 888"/>
                <a:gd name="T38" fmla="*/ 603 w 819"/>
                <a:gd name="T39" fmla="*/ 458 h 888"/>
                <a:gd name="T40" fmla="*/ 514 w 819"/>
                <a:gd name="T41" fmla="*/ 454 h 888"/>
                <a:gd name="T42" fmla="*/ 466 w 819"/>
                <a:gd name="T43" fmla="*/ 456 h 888"/>
                <a:gd name="T44" fmla="*/ 378 w 819"/>
                <a:gd name="T45" fmla="*/ 458 h 888"/>
                <a:gd name="T46" fmla="*/ 320 w 819"/>
                <a:gd name="T47" fmla="*/ 454 h 888"/>
                <a:gd name="T48" fmla="*/ 227 w 819"/>
                <a:gd name="T49" fmla="*/ 452 h 888"/>
                <a:gd name="T50" fmla="*/ 185 w 819"/>
                <a:gd name="T51" fmla="*/ 443 h 888"/>
                <a:gd name="T52" fmla="*/ 187 w 819"/>
                <a:gd name="T53" fmla="*/ 484 h 888"/>
                <a:gd name="T54" fmla="*/ 274 w 819"/>
                <a:gd name="T55" fmla="*/ 685 h 888"/>
                <a:gd name="T56" fmla="*/ 300 w 819"/>
                <a:gd name="T57" fmla="*/ 820 h 888"/>
                <a:gd name="T58" fmla="*/ 348 w 819"/>
                <a:gd name="T59" fmla="*/ 820 h 888"/>
                <a:gd name="T60" fmla="*/ 273 w 819"/>
                <a:gd name="T61" fmla="*/ 530 h 888"/>
                <a:gd name="T62" fmla="*/ 335 w 819"/>
                <a:gd name="T63" fmla="*/ 505 h 888"/>
                <a:gd name="T64" fmla="*/ 355 w 819"/>
                <a:gd name="T65" fmla="*/ 505 h 888"/>
                <a:gd name="T66" fmla="*/ 486 w 819"/>
                <a:gd name="T67" fmla="*/ 506 h 888"/>
                <a:gd name="T68" fmla="*/ 555 w 819"/>
                <a:gd name="T69" fmla="*/ 535 h 888"/>
                <a:gd name="T70" fmla="*/ 477 w 819"/>
                <a:gd name="T71" fmla="*/ 820 h 888"/>
                <a:gd name="T72" fmla="*/ 527 w 819"/>
                <a:gd name="T73" fmla="*/ 820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19" h="888">
                  <a:moveTo>
                    <a:pt x="611" y="888"/>
                  </a:moveTo>
                  <a:lnTo>
                    <a:pt x="611" y="888"/>
                  </a:lnTo>
                  <a:lnTo>
                    <a:pt x="225" y="888"/>
                  </a:lnTo>
                  <a:cubicBezTo>
                    <a:pt x="223" y="883"/>
                    <a:pt x="219" y="877"/>
                    <a:pt x="218" y="871"/>
                  </a:cubicBezTo>
                  <a:cubicBezTo>
                    <a:pt x="212" y="813"/>
                    <a:pt x="183" y="766"/>
                    <a:pt x="153" y="718"/>
                  </a:cubicBezTo>
                  <a:cubicBezTo>
                    <a:pt x="113" y="653"/>
                    <a:pt x="72" y="588"/>
                    <a:pt x="44" y="518"/>
                  </a:cubicBezTo>
                  <a:cubicBezTo>
                    <a:pt x="0" y="410"/>
                    <a:pt x="21" y="304"/>
                    <a:pt x="81" y="206"/>
                  </a:cubicBezTo>
                  <a:cubicBezTo>
                    <a:pt x="168" y="64"/>
                    <a:pt x="318" y="0"/>
                    <a:pt x="468" y="22"/>
                  </a:cubicBezTo>
                  <a:cubicBezTo>
                    <a:pt x="646" y="48"/>
                    <a:pt x="772" y="172"/>
                    <a:pt x="804" y="341"/>
                  </a:cubicBezTo>
                  <a:cubicBezTo>
                    <a:pt x="819" y="418"/>
                    <a:pt x="811" y="493"/>
                    <a:pt x="772" y="562"/>
                  </a:cubicBezTo>
                  <a:cubicBezTo>
                    <a:pt x="739" y="621"/>
                    <a:pt x="706" y="679"/>
                    <a:pt x="669" y="735"/>
                  </a:cubicBezTo>
                  <a:cubicBezTo>
                    <a:pt x="637" y="781"/>
                    <a:pt x="618" y="831"/>
                    <a:pt x="611" y="888"/>
                  </a:cubicBezTo>
                  <a:close/>
                  <a:moveTo>
                    <a:pt x="527" y="820"/>
                  </a:moveTo>
                  <a:lnTo>
                    <a:pt x="527" y="820"/>
                  </a:lnTo>
                  <a:cubicBezTo>
                    <a:pt x="528" y="812"/>
                    <a:pt x="529" y="806"/>
                    <a:pt x="529" y="799"/>
                  </a:cubicBezTo>
                  <a:cubicBezTo>
                    <a:pt x="538" y="731"/>
                    <a:pt x="551" y="665"/>
                    <a:pt x="582" y="603"/>
                  </a:cubicBezTo>
                  <a:cubicBezTo>
                    <a:pt x="603" y="562"/>
                    <a:pt x="628" y="524"/>
                    <a:pt x="648" y="483"/>
                  </a:cubicBezTo>
                  <a:cubicBezTo>
                    <a:pt x="653" y="473"/>
                    <a:pt x="648" y="460"/>
                    <a:pt x="647" y="448"/>
                  </a:cubicBezTo>
                  <a:cubicBezTo>
                    <a:pt x="635" y="449"/>
                    <a:pt x="623" y="450"/>
                    <a:pt x="610" y="451"/>
                  </a:cubicBezTo>
                  <a:cubicBezTo>
                    <a:pt x="608" y="452"/>
                    <a:pt x="606" y="456"/>
                    <a:pt x="603" y="458"/>
                  </a:cubicBezTo>
                  <a:cubicBezTo>
                    <a:pt x="570" y="487"/>
                    <a:pt x="543" y="486"/>
                    <a:pt x="514" y="454"/>
                  </a:cubicBezTo>
                  <a:cubicBezTo>
                    <a:pt x="497" y="436"/>
                    <a:pt x="486" y="437"/>
                    <a:pt x="466" y="456"/>
                  </a:cubicBezTo>
                  <a:cubicBezTo>
                    <a:pt x="435" y="486"/>
                    <a:pt x="408" y="488"/>
                    <a:pt x="378" y="458"/>
                  </a:cubicBezTo>
                  <a:cubicBezTo>
                    <a:pt x="358" y="437"/>
                    <a:pt x="343" y="435"/>
                    <a:pt x="320" y="454"/>
                  </a:cubicBezTo>
                  <a:cubicBezTo>
                    <a:pt x="284" y="482"/>
                    <a:pt x="256" y="480"/>
                    <a:pt x="227" y="452"/>
                  </a:cubicBezTo>
                  <a:cubicBezTo>
                    <a:pt x="214" y="439"/>
                    <a:pt x="202" y="429"/>
                    <a:pt x="185" y="443"/>
                  </a:cubicBezTo>
                  <a:cubicBezTo>
                    <a:pt x="169" y="457"/>
                    <a:pt x="178" y="471"/>
                    <a:pt x="187" y="484"/>
                  </a:cubicBezTo>
                  <a:cubicBezTo>
                    <a:pt x="230" y="545"/>
                    <a:pt x="253" y="615"/>
                    <a:pt x="274" y="685"/>
                  </a:cubicBezTo>
                  <a:cubicBezTo>
                    <a:pt x="287" y="729"/>
                    <a:pt x="291" y="775"/>
                    <a:pt x="300" y="820"/>
                  </a:cubicBezTo>
                  <a:lnTo>
                    <a:pt x="348" y="820"/>
                  </a:lnTo>
                  <a:cubicBezTo>
                    <a:pt x="336" y="718"/>
                    <a:pt x="321" y="618"/>
                    <a:pt x="273" y="530"/>
                  </a:cubicBezTo>
                  <a:cubicBezTo>
                    <a:pt x="295" y="521"/>
                    <a:pt x="315" y="512"/>
                    <a:pt x="335" y="505"/>
                  </a:cubicBezTo>
                  <a:cubicBezTo>
                    <a:pt x="341" y="503"/>
                    <a:pt x="351" y="502"/>
                    <a:pt x="355" y="505"/>
                  </a:cubicBezTo>
                  <a:cubicBezTo>
                    <a:pt x="400" y="538"/>
                    <a:pt x="444" y="538"/>
                    <a:pt x="486" y="506"/>
                  </a:cubicBezTo>
                  <a:cubicBezTo>
                    <a:pt x="510" y="516"/>
                    <a:pt x="532" y="525"/>
                    <a:pt x="555" y="535"/>
                  </a:cubicBezTo>
                  <a:cubicBezTo>
                    <a:pt x="509" y="623"/>
                    <a:pt x="485" y="719"/>
                    <a:pt x="477" y="820"/>
                  </a:cubicBezTo>
                  <a:lnTo>
                    <a:pt x="527" y="820"/>
                  </a:lnTo>
                  <a:close/>
                </a:path>
              </a:pathLst>
            </a:custGeom>
            <a:solidFill>
              <a:srgbClr val="A4A7A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636367F9-AFF8-2644-B13D-F2844F5906C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256" y="13473"/>
              <a:ext cx="260" cy="46"/>
            </a:xfrm>
            <a:custGeom>
              <a:avLst/>
              <a:gdLst>
                <a:gd name="T0" fmla="*/ 217 w 432"/>
                <a:gd name="T1" fmla="*/ 0 h 77"/>
                <a:gd name="T2" fmla="*/ 217 w 432"/>
                <a:gd name="T3" fmla="*/ 0 h 77"/>
                <a:gd name="T4" fmla="*/ 386 w 432"/>
                <a:gd name="T5" fmla="*/ 0 h 77"/>
                <a:gd name="T6" fmla="*/ 432 w 432"/>
                <a:gd name="T7" fmla="*/ 37 h 77"/>
                <a:gd name="T8" fmla="*/ 387 w 432"/>
                <a:gd name="T9" fmla="*/ 77 h 77"/>
                <a:gd name="T10" fmla="*/ 44 w 432"/>
                <a:gd name="T11" fmla="*/ 76 h 77"/>
                <a:gd name="T12" fmla="*/ 0 w 432"/>
                <a:gd name="T13" fmla="*/ 37 h 77"/>
                <a:gd name="T14" fmla="*/ 45 w 432"/>
                <a:gd name="T15" fmla="*/ 0 h 77"/>
                <a:gd name="T16" fmla="*/ 217 w 432"/>
                <a:gd name="T17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2" h="77">
                  <a:moveTo>
                    <a:pt x="217" y="0"/>
                  </a:moveTo>
                  <a:lnTo>
                    <a:pt x="217" y="0"/>
                  </a:lnTo>
                  <a:cubicBezTo>
                    <a:pt x="273" y="0"/>
                    <a:pt x="329" y="0"/>
                    <a:pt x="386" y="0"/>
                  </a:cubicBezTo>
                  <a:cubicBezTo>
                    <a:pt x="414" y="0"/>
                    <a:pt x="431" y="13"/>
                    <a:pt x="432" y="37"/>
                  </a:cubicBezTo>
                  <a:cubicBezTo>
                    <a:pt x="432" y="61"/>
                    <a:pt x="416" y="77"/>
                    <a:pt x="387" y="77"/>
                  </a:cubicBezTo>
                  <a:cubicBezTo>
                    <a:pt x="272" y="77"/>
                    <a:pt x="158" y="77"/>
                    <a:pt x="44" y="76"/>
                  </a:cubicBezTo>
                  <a:cubicBezTo>
                    <a:pt x="13" y="76"/>
                    <a:pt x="0" y="63"/>
                    <a:pt x="0" y="37"/>
                  </a:cubicBezTo>
                  <a:cubicBezTo>
                    <a:pt x="0" y="12"/>
                    <a:pt x="15" y="0"/>
                    <a:pt x="45" y="0"/>
                  </a:cubicBezTo>
                  <a:cubicBezTo>
                    <a:pt x="102" y="0"/>
                    <a:pt x="159" y="0"/>
                    <a:pt x="217" y="0"/>
                  </a:cubicBezTo>
                  <a:close/>
                </a:path>
              </a:pathLst>
            </a:custGeom>
            <a:solidFill>
              <a:srgbClr val="A4A7A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" name="Freeform 7">
              <a:extLst>
                <a:ext uri="{FF2B5EF4-FFF2-40B4-BE49-F238E27FC236}">
                  <a16:creationId xmlns:a16="http://schemas.microsoft.com/office/drawing/2014/main" id="{970A3BB2-D7AE-2840-B5C5-43788481132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256" y="13535"/>
              <a:ext cx="260" cy="47"/>
            </a:xfrm>
            <a:custGeom>
              <a:avLst/>
              <a:gdLst>
                <a:gd name="T0" fmla="*/ 216 w 432"/>
                <a:gd name="T1" fmla="*/ 0 h 78"/>
                <a:gd name="T2" fmla="*/ 216 w 432"/>
                <a:gd name="T3" fmla="*/ 0 h 78"/>
                <a:gd name="T4" fmla="*/ 384 w 432"/>
                <a:gd name="T5" fmla="*/ 0 h 78"/>
                <a:gd name="T6" fmla="*/ 432 w 432"/>
                <a:gd name="T7" fmla="*/ 40 h 78"/>
                <a:gd name="T8" fmla="*/ 385 w 432"/>
                <a:gd name="T9" fmla="*/ 77 h 78"/>
                <a:gd name="T10" fmla="*/ 45 w 432"/>
                <a:gd name="T11" fmla="*/ 77 h 78"/>
                <a:gd name="T12" fmla="*/ 0 w 432"/>
                <a:gd name="T13" fmla="*/ 39 h 78"/>
                <a:gd name="T14" fmla="*/ 47 w 432"/>
                <a:gd name="T15" fmla="*/ 0 h 78"/>
                <a:gd name="T16" fmla="*/ 216 w 432"/>
                <a:gd name="T1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2" h="78">
                  <a:moveTo>
                    <a:pt x="216" y="0"/>
                  </a:moveTo>
                  <a:lnTo>
                    <a:pt x="216" y="0"/>
                  </a:lnTo>
                  <a:cubicBezTo>
                    <a:pt x="272" y="0"/>
                    <a:pt x="328" y="0"/>
                    <a:pt x="384" y="0"/>
                  </a:cubicBezTo>
                  <a:cubicBezTo>
                    <a:pt x="415" y="0"/>
                    <a:pt x="432" y="15"/>
                    <a:pt x="432" y="40"/>
                  </a:cubicBezTo>
                  <a:cubicBezTo>
                    <a:pt x="431" y="64"/>
                    <a:pt x="415" y="77"/>
                    <a:pt x="385" y="77"/>
                  </a:cubicBezTo>
                  <a:cubicBezTo>
                    <a:pt x="272" y="78"/>
                    <a:pt x="158" y="78"/>
                    <a:pt x="45" y="77"/>
                  </a:cubicBezTo>
                  <a:cubicBezTo>
                    <a:pt x="15" y="77"/>
                    <a:pt x="0" y="64"/>
                    <a:pt x="0" y="39"/>
                  </a:cubicBezTo>
                  <a:cubicBezTo>
                    <a:pt x="0" y="13"/>
                    <a:pt x="15" y="0"/>
                    <a:pt x="47" y="0"/>
                  </a:cubicBezTo>
                  <a:cubicBezTo>
                    <a:pt x="103" y="0"/>
                    <a:pt x="159" y="0"/>
                    <a:pt x="216" y="0"/>
                  </a:cubicBezTo>
                  <a:close/>
                </a:path>
              </a:pathLst>
            </a:custGeom>
            <a:solidFill>
              <a:srgbClr val="A4A7A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69E5A0A0-4EA6-2D4D-A4D6-7A280736469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306" y="13605"/>
              <a:ext cx="158" cy="37"/>
            </a:xfrm>
            <a:custGeom>
              <a:avLst/>
              <a:gdLst>
                <a:gd name="T0" fmla="*/ 0 w 263"/>
                <a:gd name="T1" fmla="*/ 0 h 62"/>
                <a:gd name="T2" fmla="*/ 0 w 263"/>
                <a:gd name="T3" fmla="*/ 0 h 62"/>
                <a:gd name="T4" fmla="*/ 263 w 263"/>
                <a:gd name="T5" fmla="*/ 0 h 62"/>
                <a:gd name="T6" fmla="*/ 143 w 263"/>
                <a:gd name="T7" fmla="*/ 59 h 62"/>
                <a:gd name="T8" fmla="*/ 0 w 263"/>
                <a:gd name="T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62">
                  <a:moveTo>
                    <a:pt x="0" y="0"/>
                  </a:moveTo>
                  <a:lnTo>
                    <a:pt x="0" y="0"/>
                  </a:lnTo>
                  <a:lnTo>
                    <a:pt x="263" y="0"/>
                  </a:lnTo>
                  <a:cubicBezTo>
                    <a:pt x="232" y="44"/>
                    <a:pt x="189" y="57"/>
                    <a:pt x="143" y="59"/>
                  </a:cubicBezTo>
                  <a:cubicBezTo>
                    <a:pt x="89" y="62"/>
                    <a:pt x="39" y="49"/>
                    <a:pt x="0" y="0"/>
                  </a:cubicBezTo>
                  <a:close/>
                </a:path>
              </a:pathLst>
            </a:custGeom>
            <a:solidFill>
              <a:srgbClr val="A4A7A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" name="Freeform 9">
              <a:extLst>
                <a:ext uri="{FF2B5EF4-FFF2-40B4-BE49-F238E27FC236}">
                  <a16:creationId xmlns:a16="http://schemas.microsoft.com/office/drawing/2014/main" id="{E6A73FC6-A987-9D44-AE52-BFBAC7F0B49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594" y="12958"/>
              <a:ext cx="404" cy="703"/>
            </a:xfrm>
            <a:custGeom>
              <a:avLst/>
              <a:gdLst>
                <a:gd name="T0" fmla="*/ 222 w 673"/>
                <a:gd name="T1" fmla="*/ 586 h 1170"/>
                <a:gd name="T2" fmla="*/ 222 w 673"/>
                <a:gd name="T3" fmla="*/ 586 h 1170"/>
                <a:gd name="T4" fmla="*/ 210 w 673"/>
                <a:gd name="T5" fmla="*/ 718 h 1170"/>
                <a:gd name="T6" fmla="*/ 133 w 673"/>
                <a:gd name="T7" fmla="*/ 1048 h 1170"/>
                <a:gd name="T8" fmla="*/ 185 w 673"/>
                <a:gd name="T9" fmla="*/ 1154 h 1170"/>
                <a:gd name="T10" fmla="*/ 285 w 673"/>
                <a:gd name="T11" fmla="*/ 1094 h 1170"/>
                <a:gd name="T12" fmla="*/ 366 w 673"/>
                <a:gd name="T13" fmla="*/ 858 h 1170"/>
                <a:gd name="T14" fmla="*/ 385 w 673"/>
                <a:gd name="T15" fmla="*/ 808 h 1170"/>
                <a:gd name="T16" fmla="*/ 434 w 673"/>
                <a:gd name="T17" fmla="*/ 989 h 1170"/>
                <a:gd name="T18" fmla="*/ 463 w 673"/>
                <a:gd name="T19" fmla="*/ 1098 h 1170"/>
                <a:gd name="T20" fmla="*/ 564 w 673"/>
                <a:gd name="T21" fmla="*/ 1158 h 1170"/>
                <a:gd name="T22" fmla="*/ 617 w 673"/>
                <a:gd name="T23" fmla="*/ 1059 h 1170"/>
                <a:gd name="T24" fmla="*/ 565 w 673"/>
                <a:gd name="T25" fmla="*/ 737 h 1170"/>
                <a:gd name="T26" fmla="*/ 585 w 673"/>
                <a:gd name="T27" fmla="*/ 339 h 1170"/>
                <a:gd name="T28" fmla="*/ 660 w 673"/>
                <a:gd name="T29" fmla="*/ 101 h 1170"/>
                <a:gd name="T30" fmla="*/ 624 w 673"/>
                <a:gd name="T31" fmla="*/ 12 h 1170"/>
                <a:gd name="T32" fmla="*/ 544 w 673"/>
                <a:gd name="T33" fmla="*/ 60 h 1170"/>
                <a:gd name="T34" fmla="*/ 451 w 673"/>
                <a:gd name="T35" fmla="*/ 286 h 1170"/>
                <a:gd name="T36" fmla="*/ 395 w 673"/>
                <a:gd name="T37" fmla="*/ 325 h 1170"/>
                <a:gd name="T38" fmla="*/ 184 w 673"/>
                <a:gd name="T39" fmla="*/ 415 h 1170"/>
                <a:gd name="T40" fmla="*/ 37 w 673"/>
                <a:gd name="T41" fmla="*/ 571 h 1170"/>
                <a:gd name="T42" fmla="*/ 29 w 673"/>
                <a:gd name="T43" fmla="*/ 670 h 1170"/>
                <a:gd name="T44" fmla="*/ 126 w 673"/>
                <a:gd name="T45" fmla="*/ 659 h 1170"/>
                <a:gd name="T46" fmla="*/ 202 w 673"/>
                <a:gd name="T47" fmla="*/ 595 h 1170"/>
                <a:gd name="T48" fmla="*/ 222 w 673"/>
                <a:gd name="T49" fmla="*/ 586 h 1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73" h="1170">
                  <a:moveTo>
                    <a:pt x="222" y="586"/>
                  </a:moveTo>
                  <a:lnTo>
                    <a:pt x="222" y="586"/>
                  </a:lnTo>
                  <a:cubicBezTo>
                    <a:pt x="218" y="635"/>
                    <a:pt x="219" y="677"/>
                    <a:pt x="210" y="718"/>
                  </a:cubicBezTo>
                  <a:cubicBezTo>
                    <a:pt x="187" y="828"/>
                    <a:pt x="158" y="938"/>
                    <a:pt x="133" y="1048"/>
                  </a:cubicBezTo>
                  <a:cubicBezTo>
                    <a:pt x="121" y="1103"/>
                    <a:pt x="141" y="1140"/>
                    <a:pt x="185" y="1154"/>
                  </a:cubicBezTo>
                  <a:cubicBezTo>
                    <a:pt x="227" y="1168"/>
                    <a:pt x="266" y="1147"/>
                    <a:pt x="285" y="1094"/>
                  </a:cubicBezTo>
                  <a:cubicBezTo>
                    <a:pt x="314" y="1016"/>
                    <a:pt x="339" y="937"/>
                    <a:pt x="366" y="858"/>
                  </a:cubicBezTo>
                  <a:cubicBezTo>
                    <a:pt x="370" y="846"/>
                    <a:pt x="375" y="834"/>
                    <a:pt x="385" y="808"/>
                  </a:cubicBezTo>
                  <a:cubicBezTo>
                    <a:pt x="404" y="877"/>
                    <a:pt x="419" y="933"/>
                    <a:pt x="434" y="989"/>
                  </a:cubicBezTo>
                  <a:cubicBezTo>
                    <a:pt x="444" y="1025"/>
                    <a:pt x="451" y="1062"/>
                    <a:pt x="463" y="1098"/>
                  </a:cubicBezTo>
                  <a:cubicBezTo>
                    <a:pt x="480" y="1149"/>
                    <a:pt x="518" y="1170"/>
                    <a:pt x="564" y="1158"/>
                  </a:cubicBezTo>
                  <a:cubicBezTo>
                    <a:pt x="602" y="1147"/>
                    <a:pt x="625" y="1107"/>
                    <a:pt x="617" y="1059"/>
                  </a:cubicBezTo>
                  <a:cubicBezTo>
                    <a:pt x="600" y="952"/>
                    <a:pt x="576" y="845"/>
                    <a:pt x="565" y="737"/>
                  </a:cubicBezTo>
                  <a:cubicBezTo>
                    <a:pt x="553" y="604"/>
                    <a:pt x="538" y="470"/>
                    <a:pt x="585" y="339"/>
                  </a:cubicBezTo>
                  <a:cubicBezTo>
                    <a:pt x="613" y="261"/>
                    <a:pt x="636" y="181"/>
                    <a:pt x="660" y="101"/>
                  </a:cubicBezTo>
                  <a:cubicBezTo>
                    <a:pt x="673" y="57"/>
                    <a:pt x="659" y="22"/>
                    <a:pt x="624" y="12"/>
                  </a:cubicBezTo>
                  <a:cubicBezTo>
                    <a:pt x="582" y="0"/>
                    <a:pt x="559" y="25"/>
                    <a:pt x="544" y="60"/>
                  </a:cubicBezTo>
                  <a:cubicBezTo>
                    <a:pt x="512" y="135"/>
                    <a:pt x="481" y="210"/>
                    <a:pt x="451" y="286"/>
                  </a:cubicBezTo>
                  <a:cubicBezTo>
                    <a:pt x="440" y="313"/>
                    <a:pt x="426" y="331"/>
                    <a:pt x="395" y="325"/>
                  </a:cubicBezTo>
                  <a:cubicBezTo>
                    <a:pt x="305" y="310"/>
                    <a:pt x="239" y="344"/>
                    <a:pt x="184" y="415"/>
                  </a:cubicBezTo>
                  <a:cubicBezTo>
                    <a:pt x="140" y="471"/>
                    <a:pt x="86" y="518"/>
                    <a:pt x="37" y="571"/>
                  </a:cubicBezTo>
                  <a:cubicBezTo>
                    <a:pt x="2" y="609"/>
                    <a:pt x="0" y="642"/>
                    <a:pt x="29" y="670"/>
                  </a:cubicBezTo>
                  <a:cubicBezTo>
                    <a:pt x="55" y="695"/>
                    <a:pt x="87" y="692"/>
                    <a:pt x="126" y="659"/>
                  </a:cubicBezTo>
                  <a:cubicBezTo>
                    <a:pt x="151" y="638"/>
                    <a:pt x="176" y="616"/>
                    <a:pt x="202" y="595"/>
                  </a:cubicBezTo>
                  <a:cubicBezTo>
                    <a:pt x="204" y="593"/>
                    <a:pt x="207" y="592"/>
                    <a:pt x="222" y="586"/>
                  </a:cubicBez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" name="Freeform 10">
              <a:extLst>
                <a:ext uri="{FF2B5EF4-FFF2-40B4-BE49-F238E27FC236}">
                  <a16:creationId xmlns:a16="http://schemas.microsoft.com/office/drawing/2014/main" id="{1C5B97C5-2B71-0041-9365-A40C2C5347F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34" y="12956"/>
              <a:ext cx="174" cy="177"/>
            </a:xfrm>
            <a:custGeom>
              <a:avLst/>
              <a:gdLst>
                <a:gd name="T0" fmla="*/ 289 w 290"/>
                <a:gd name="T1" fmla="*/ 150 h 295"/>
                <a:gd name="T2" fmla="*/ 289 w 290"/>
                <a:gd name="T3" fmla="*/ 150 h 295"/>
                <a:gd name="T4" fmla="*/ 142 w 290"/>
                <a:gd name="T5" fmla="*/ 293 h 295"/>
                <a:gd name="T6" fmla="*/ 0 w 290"/>
                <a:gd name="T7" fmla="*/ 148 h 295"/>
                <a:gd name="T8" fmla="*/ 151 w 290"/>
                <a:gd name="T9" fmla="*/ 2 h 295"/>
                <a:gd name="T10" fmla="*/ 289 w 290"/>
                <a:gd name="T11" fmla="*/ 15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0" h="295">
                  <a:moveTo>
                    <a:pt x="289" y="150"/>
                  </a:moveTo>
                  <a:lnTo>
                    <a:pt x="289" y="150"/>
                  </a:lnTo>
                  <a:cubicBezTo>
                    <a:pt x="288" y="234"/>
                    <a:pt x="226" y="295"/>
                    <a:pt x="142" y="293"/>
                  </a:cubicBezTo>
                  <a:cubicBezTo>
                    <a:pt x="63" y="292"/>
                    <a:pt x="0" y="227"/>
                    <a:pt x="0" y="148"/>
                  </a:cubicBezTo>
                  <a:cubicBezTo>
                    <a:pt x="0" y="65"/>
                    <a:pt x="67" y="0"/>
                    <a:pt x="151" y="2"/>
                  </a:cubicBezTo>
                  <a:cubicBezTo>
                    <a:pt x="231" y="4"/>
                    <a:pt x="290" y="67"/>
                    <a:pt x="289" y="150"/>
                  </a:cubicBezTo>
                  <a:close/>
                </a:path>
              </a:pathLst>
            </a:custGeom>
            <a:solidFill>
              <a:srgbClr val="1C63AB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" name="Freeform 11">
              <a:extLst>
                <a:ext uri="{FF2B5EF4-FFF2-40B4-BE49-F238E27FC236}">
                  <a16:creationId xmlns:a16="http://schemas.microsoft.com/office/drawing/2014/main" id="{C839290E-3E59-F944-90C8-8CBB27445D2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07" y="12958"/>
              <a:ext cx="404" cy="703"/>
            </a:xfrm>
            <a:custGeom>
              <a:avLst/>
              <a:gdLst>
                <a:gd name="T0" fmla="*/ 451 w 673"/>
                <a:gd name="T1" fmla="*/ 586 h 1170"/>
                <a:gd name="T2" fmla="*/ 451 w 673"/>
                <a:gd name="T3" fmla="*/ 586 h 1170"/>
                <a:gd name="T4" fmla="*/ 463 w 673"/>
                <a:gd name="T5" fmla="*/ 718 h 1170"/>
                <a:gd name="T6" fmla="*/ 540 w 673"/>
                <a:gd name="T7" fmla="*/ 1048 h 1170"/>
                <a:gd name="T8" fmla="*/ 488 w 673"/>
                <a:gd name="T9" fmla="*/ 1154 h 1170"/>
                <a:gd name="T10" fmla="*/ 388 w 673"/>
                <a:gd name="T11" fmla="*/ 1094 h 1170"/>
                <a:gd name="T12" fmla="*/ 307 w 673"/>
                <a:gd name="T13" fmla="*/ 858 h 1170"/>
                <a:gd name="T14" fmla="*/ 288 w 673"/>
                <a:gd name="T15" fmla="*/ 808 h 1170"/>
                <a:gd name="T16" fmla="*/ 239 w 673"/>
                <a:gd name="T17" fmla="*/ 989 h 1170"/>
                <a:gd name="T18" fmla="*/ 210 w 673"/>
                <a:gd name="T19" fmla="*/ 1098 h 1170"/>
                <a:gd name="T20" fmla="*/ 109 w 673"/>
                <a:gd name="T21" fmla="*/ 1158 h 1170"/>
                <a:gd name="T22" fmla="*/ 56 w 673"/>
                <a:gd name="T23" fmla="*/ 1059 h 1170"/>
                <a:gd name="T24" fmla="*/ 108 w 673"/>
                <a:gd name="T25" fmla="*/ 737 h 1170"/>
                <a:gd name="T26" fmla="*/ 88 w 673"/>
                <a:gd name="T27" fmla="*/ 339 h 1170"/>
                <a:gd name="T28" fmla="*/ 13 w 673"/>
                <a:gd name="T29" fmla="*/ 101 h 1170"/>
                <a:gd name="T30" fmla="*/ 49 w 673"/>
                <a:gd name="T31" fmla="*/ 12 h 1170"/>
                <a:gd name="T32" fmla="*/ 129 w 673"/>
                <a:gd name="T33" fmla="*/ 60 h 1170"/>
                <a:gd name="T34" fmla="*/ 222 w 673"/>
                <a:gd name="T35" fmla="*/ 286 h 1170"/>
                <a:gd name="T36" fmla="*/ 278 w 673"/>
                <a:gd name="T37" fmla="*/ 325 h 1170"/>
                <a:gd name="T38" fmla="*/ 489 w 673"/>
                <a:gd name="T39" fmla="*/ 415 h 1170"/>
                <a:gd name="T40" fmla="*/ 636 w 673"/>
                <a:gd name="T41" fmla="*/ 571 h 1170"/>
                <a:gd name="T42" fmla="*/ 644 w 673"/>
                <a:gd name="T43" fmla="*/ 670 h 1170"/>
                <a:gd name="T44" fmla="*/ 547 w 673"/>
                <a:gd name="T45" fmla="*/ 659 h 1170"/>
                <a:gd name="T46" fmla="*/ 471 w 673"/>
                <a:gd name="T47" fmla="*/ 595 h 1170"/>
                <a:gd name="T48" fmla="*/ 451 w 673"/>
                <a:gd name="T49" fmla="*/ 586 h 1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73" h="1170">
                  <a:moveTo>
                    <a:pt x="451" y="586"/>
                  </a:moveTo>
                  <a:lnTo>
                    <a:pt x="451" y="586"/>
                  </a:lnTo>
                  <a:cubicBezTo>
                    <a:pt x="455" y="635"/>
                    <a:pt x="454" y="677"/>
                    <a:pt x="463" y="718"/>
                  </a:cubicBezTo>
                  <a:cubicBezTo>
                    <a:pt x="486" y="828"/>
                    <a:pt x="515" y="938"/>
                    <a:pt x="540" y="1048"/>
                  </a:cubicBezTo>
                  <a:cubicBezTo>
                    <a:pt x="552" y="1103"/>
                    <a:pt x="532" y="1140"/>
                    <a:pt x="488" y="1154"/>
                  </a:cubicBezTo>
                  <a:cubicBezTo>
                    <a:pt x="446" y="1168"/>
                    <a:pt x="407" y="1147"/>
                    <a:pt x="388" y="1094"/>
                  </a:cubicBezTo>
                  <a:cubicBezTo>
                    <a:pt x="359" y="1016"/>
                    <a:pt x="334" y="937"/>
                    <a:pt x="307" y="858"/>
                  </a:cubicBezTo>
                  <a:cubicBezTo>
                    <a:pt x="303" y="846"/>
                    <a:pt x="298" y="834"/>
                    <a:pt x="288" y="808"/>
                  </a:cubicBezTo>
                  <a:cubicBezTo>
                    <a:pt x="269" y="877"/>
                    <a:pt x="254" y="933"/>
                    <a:pt x="239" y="989"/>
                  </a:cubicBezTo>
                  <a:cubicBezTo>
                    <a:pt x="229" y="1025"/>
                    <a:pt x="222" y="1062"/>
                    <a:pt x="210" y="1098"/>
                  </a:cubicBezTo>
                  <a:cubicBezTo>
                    <a:pt x="193" y="1149"/>
                    <a:pt x="155" y="1170"/>
                    <a:pt x="109" y="1158"/>
                  </a:cubicBezTo>
                  <a:cubicBezTo>
                    <a:pt x="71" y="1147"/>
                    <a:pt x="48" y="1107"/>
                    <a:pt x="56" y="1059"/>
                  </a:cubicBezTo>
                  <a:cubicBezTo>
                    <a:pt x="73" y="952"/>
                    <a:pt x="97" y="845"/>
                    <a:pt x="108" y="737"/>
                  </a:cubicBezTo>
                  <a:cubicBezTo>
                    <a:pt x="120" y="604"/>
                    <a:pt x="135" y="470"/>
                    <a:pt x="88" y="339"/>
                  </a:cubicBezTo>
                  <a:cubicBezTo>
                    <a:pt x="60" y="261"/>
                    <a:pt x="37" y="181"/>
                    <a:pt x="13" y="101"/>
                  </a:cubicBezTo>
                  <a:cubicBezTo>
                    <a:pt x="0" y="57"/>
                    <a:pt x="14" y="22"/>
                    <a:pt x="49" y="12"/>
                  </a:cubicBezTo>
                  <a:cubicBezTo>
                    <a:pt x="91" y="0"/>
                    <a:pt x="114" y="25"/>
                    <a:pt x="129" y="60"/>
                  </a:cubicBezTo>
                  <a:cubicBezTo>
                    <a:pt x="161" y="135"/>
                    <a:pt x="192" y="210"/>
                    <a:pt x="222" y="286"/>
                  </a:cubicBezTo>
                  <a:cubicBezTo>
                    <a:pt x="233" y="313"/>
                    <a:pt x="247" y="331"/>
                    <a:pt x="278" y="325"/>
                  </a:cubicBezTo>
                  <a:cubicBezTo>
                    <a:pt x="368" y="310"/>
                    <a:pt x="434" y="344"/>
                    <a:pt x="489" y="415"/>
                  </a:cubicBezTo>
                  <a:cubicBezTo>
                    <a:pt x="533" y="471"/>
                    <a:pt x="587" y="518"/>
                    <a:pt x="636" y="571"/>
                  </a:cubicBezTo>
                  <a:cubicBezTo>
                    <a:pt x="671" y="609"/>
                    <a:pt x="673" y="642"/>
                    <a:pt x="644" y="670"/>
                  </a:cubicBezTo>
                  <a:cubicBezTo>
                    <a:pt x="618" y="695"/>
                    <a:pt x="586" y="692"/>
                    <a:pt x="547" y="659"/>
                  </a:cubicBezTo>
                  <a:cubicBezTo>
                    <a:pt x="522" y="638"/>
                    <a:pt x="497" y="616"/>
                    <a:pt x="471" y="595"/>
                  </a:cubicBezTo>
                  <a:cubicBezTo>
                    <a:pt x="469" y="593"/>
                    <a:pt x="466" y="592"/>
                    <a:pt x="451" y="586"/>
                  </a:cubicBez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" name="Freeform 12">
              <a:extLst>
                <a:ext uri="{FF2B5EF4-FFF2-40B4-BE49-F238E27FC236}">
                  <a16:creationId xmlns:a16="http://schemas.microsoft.com/office/drawing/2014/main" id="{C0ABBE14-DDD8-8149-AF01-59718ACAD88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89" y="12956"/>
              <a:ext cx="174" cy="177"/>
            </a:xfrm>
            <a:custGeom>
              <a:avLst/>
              <a:gdLst>
                <a:gd name="T0" fmla="*/ 289 w 290"/>
                <a:gd name="T1" fmla="*/ 150 h 295"/>
                <a:gd name="T2" fmla="*/ 289 w 290"/>
                <a:gd name="T3" fmla="*/ 150 h 295"/>
                <a:gd name="T4" fmla="*/ 142 w 290"/>
                <a:gd name="T5" fmla="*/ 293 h 295"/>
                <a:gd name="T6" fmla="*/ 0 w 290"/>
                <a:gd name="T7" fmla="*/ 148 h 295"/>
                <a:gd name="T8" fmla="*/ 151 w 290"/>
                <a:gd name="T9" fmla="*/ 2 h 295"/>
                <a:gd name="T10" fmla="*/ 289 w 290"/>
                <a:gd name="T11" fmla="*/ 15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0" h="295">
                  <a:moveTo>
                    <a:pt x="289" y="150"/>
                  </a:moveTo>
                  <a:lnTo>
                    <a:pt x="289" y="150"/>
                  </a:lnTo>
                  <a:cubicBezTo>
                    <a:pt x="288" y="234"/>
                    <a:pt x="226" y="295"/>
                    <a:pt x="142" y="293"/>
                  </a:cubicBezTo>
                  <a:cubicBezTo>
                    <a:pt x="63" y="292"/>
                    <a:pt x="0" y="227"/>
                    <a:pt x="0" y="148"/>
                  </a:cubicBezTo>
                  <a:cubicBezTo>
                    <a:pt x="0" y="65"/>
                    <a:pt x="67" y="0"/>
                    <a:pt x="151" y="2"/>
                  </a:cubicBezTo>
                  <a:cubicBezTo>
                    <a:pt x="231" y="4"/>
                    <a:pt x="290" y="67"/>
                    <a:pt x="289" y="150"/>
                  </a:cubicBezTo>
                  <a:close/>
                </a:path>
              </a:pathLst>
            </a:custGeom>
            <a:solidFill>
              <a:srgbClr val="1C63AB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" name="Freeform 13">
              <a:extLst>
                <a:ext uri="{FF2B5EF4-FFF2-40B4-BE49-F238E27FC236}">
                  <a16:creationId xmlns:a16="http://schemas.microsoft.com/office/drawing/2014/main" id="{0280691B-0CC2-614A-B0FC-7B0FDC0983E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461" y="13011"/>
              <a:ext cx="712" cy="443"/>
            </a:xfrm>
            <a:custGeom>
              <a:avLst/>
              <a:gdLst>
                <a:gd name="T0" fmla="*/ 893 w 1185"/>
                <a:gd name="T1" fmla="*/ 366 h 737"/>
                <a:gd name="T2" fmla="*/ 879 w 1185"/>
                <a:gd name="T3" fmla="*/ 407 h 737"/>
                <a:gd name="T4" fmla="*/ 856 w 1185"/>
                <a:gd name="T5" fmla="*/ 531 h 737"/>
                <a:gd name="T6" fmla="*/ 972 w 1185"/>
                <a:gd name="T7" fmla="*/ 507 h 737"/>
                <a:gd name="T8" fmla="*/ 607 w 1185"/>
                <a:gd name="T9" fmla="*/ 492 h 737"/>
                <a:gd name="T10" fmla="*/ 697 w 1185"/>
                <a:gd name="T11" fmla="*/ 441 h 737"/>
                <a:gd name="T12" fmla="*/ 739 w 1185"/>
                <a:gd name="T13" fmla="*/ 413 h 737"/>
                <a:gd name="T14" fmla="*/ 663 w 1185"/>
                <a:gd name="T15" fmla="*/ 310 h 737"/>
                <a:gd name="T16" fmla="*/ 620 w 1185"/>
                <a:gd name="T17" fmla="*/ 448 h 737"/>
                <a:gd name="T18" fmla="*/ 607 w 1185"/>
                <a:gd name="T19" fmla="*/ 492 h 737"/>
                <a:gd name="T20" fmla="*/ 398 w 1185"/>
                <a:gd name="T21" fmla="*/ 468 h 737"/>
                <a:gd name="T22" fmla="*/ 310 w 1185"/>
                <a:gd name="T23" fmla="*/ 481 h 737"/>
                <a:gd name="T24" fmla="*/ 222 w 1185"/>
                <a:gd name="T25" fmla="*/ 441 h 737"/>
                <a:gd name="T26" fmla="*/ 126 w 1185"/>
                <a:gd name="T27" fmla="*/ 552 h 737"/>
                <a:gd name="T28" fmla="*/ 230 w 1185"/>
                <a:gd name="T29" fmla="*/ 521 h 737"/>
                <a:gd name="T30" fmla="*/ 1137 w 1185"/>
                <a:gd name="T31" fmla="*/ 458 h 737"/>
                <a:gd name="T32" fmla="*/ 1172 w 1185"/>
                <a:gd name="T33" fmla="*/ 579 h 737"/>
                <a:gd name="T34" fmla="*/ 1031 w 1185"/>
                <a:gd name="T35" fmla="*/ 610 h 737"/>
                <a:gd name="T36" fmla="*/ 1006 w 1185"/>
                <a:gd name="T37" fmla="*/ 532 h 737"/>
                <a:gd name="T38" fmla="*/ 921 w 1185"/>
                <a:gd name="T39" fmla="*/ 630 h 737"/>
                <a:gd name="T40" fmla="*/ 811 w 1185"/>
                <a:gd name="T41" fmla="*/ 673 h 737"/>
                <a:gd name="T42" fmla="*/ 743 w 1185"/>
                <a:gd name="T43" fmla="*/ 606 h 737"/>
                <a:gd name="T44" fmla="*/ 693 w 1185"/>
                <a:gd name="T45" fmla="*/ 733 h 737"/>
                <a:gd name="T46" fmla="*/ 593 w 1185"/>
                <a:gd name="T47" fmla="*/ 646 h 737"/>
                <a:gd name="T48" fmla="*/ 553 w 1185"/>
                <a:gd name="T49" fmla="*/ 643 h 737"/>
                <a:gd name="T50" fmla="*/ 370 w 1185"/>
                <a:gd name="T51" fmla="*/ 607 h 737"/>
                <a:gd name="T52" fmla="*/ 313 w 1185"/>
                <a:gd name="T53" fmla="*/ 627 h 737"/>
                <a:gd name="T54" fmla="*/ 142 w 1185"/>
                <a:gd name="T55" fmla="*/ 628 h 737"/>
                <a:gd name="T56" fmla="*/ 31 w 1185"/>
                <a:gd name="T57" fmla="*/ 464 h 737"/>
                <a:gd name="T58" fmla="*/ 93 w 1185"/>
                <a:gd name="T59" fmla="*/ 443 h 737"/>
                <a:gd name="T60" fmla="*/ 10 w 1185"/>
                <a:gd name="T61" fmla="*/ 348 h 737"/>
                <a:gd name="T62" fmla="*/ 191 w 1185"/>
                <a:gd name="T63" fmla="*/ 348 h 737"/>
                <a:gd name="T64" fmla="*/ 391 w 1185"/>
                <a:gd name="T65" fmla="*/ 355 h 737"/>
                <a:gd name="T66" fmla="*/ 277 w 1185"/>
                <a:gd name="T67" fmla="*/ 284 h 737"/>
                <a:gd name="T68" fmla="*/ 212 w 1185"/>
                <a:gd name="T69" fmla="*/ 231 h 737"/>
                <a:gd name="T70" fmla="*/ 85 w 1185"/>
                <a:gd name="T71" fmla="*/ 290 h 737"/>
                <a:gd name="T72" fmla="*/ 221 w 1185"/>
                <a:gd name="T73" fmla="*/ 119 h 737"/>
                <a:gd name="T74" fmla="*/ 344 w 1185"/>
                <a:gd name="T75" fmla="*/ 120 h 737"/>
                <a:gd name="T76" fmla="*/ 327 w 1185"/>
                <a:gd name="T77" fmla="*/ 204 h 737"/>
                <a:gd name="T78" fmla="*/ 458 w 1185"/>
                <a:gd name="T79" fmla="*/ 172 h 737"/>
                <a:gd name="T80" fmla="*/ 367 w 1185"/>
                <a:gd name="T81" fmla="*/ 78 h 737"/>
                <a:gd name="T82" fmla="*/ 475 w 1185"/>
                <a:gd name="T83" fmla="*/ 23 h 737"/>
                <a:gd name="T84" fmla="*/ 570 w 1185"/>
                <a:gd name="T85" fmla="*/ 88 h 737"/>
                <a:gd name="T86" fmla="*/ 512 w 1185"/>
                <a:gd name="T87" fmla="*/ 278 h 737"/>
                <a:gd name="T88" fmla="*/ 646 w 1185"/>
                <a:gd name="T89" fmla="*/ 189 h 737"/>
                <a:gd name="T90" fmla="*/ 650 w 1185"/>
                <a:gd name="T91" fmla="*/ 149 h 737"/>
                <a:gd name="T92" fmla="*/ 719 w 1185"/>
                <a:gd name="T93" fmla="*/ 4 h 737"/>
                <a:gd name="T94" fmla="*/ 799 w 1185"/>
                <a:gd name="T95" fmla="*/ 151 h 737"/>
                <a:gd name="T96" fmla="*/ 886 w 1185"/>
                <a:gd name="T97" fmla="*/ 111 h 737"/>
                <a:gd name="T98" fmla="*/ 950 w 1185"/>
                <a:gd name="T99" fmla="*/ 226 h 737"/>
                <a:gd name="T100" fmla="*/ 890 w 1185"/>
                <a:gd name="T101" fmla="*/ 260 h 737"/>
                <a:gd name="T102" fmla="*/ 1028 w 1185"/>
                <a:gd name="T103" fmla="*/ 306 h 737"/>
                <a:gd name="T104" fmla="*/ 1040 w 1185"/>
                <a:gd name="T105" fmla="*/ 189 h 737"/>
                <a:gd name="T106" fmla="*/ 1176 w 1185"/>
                <a:gd name="T107" fmla="*/ 402 h 737"/>
                <a:gd name="T108" fmla="*/ 1061 w 1185"/>
                <a:gd name="T109" fmla="*/ 442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85" h="737">
                  <a:moveTo>
                    <a:pt x="933" y="439"/>
                  </a:moveTo>
                  <a:lnTo>
                    <a:pt x="933" y="439"/>
                  </a:lnTo>
                  <a:cubicBezTo>
                    <a:pt x="931" y="430"/>
                    <a:pt x="930" y="420"/>
                    <a:pt x="927" y="411"/>
                  </a:cubicBezTo>
                  <a:cubicBezTo>
                    <a:pt x="921" y="392"/>
                    <a:pt x="909" y="377"/>
                    <a:pt x="893" y="366"/>
                  </a:cubicBezTo>
                  <a:cubicBezTo>
                    <a:pt x="883" y="358"/>
                    <a:pt x="872" y="351"/>
                    <a:pt x="860" y="345"/>
                  </a:cubicBezTo>
                  <a:cubicBezTo>
                    <a:pt x="850" y="339"/>
                    <a:pt x="838" y="343"/>
                    <a:pt x="833" y="351"/>
                  </a:cubicBezTo>
                  <a:cubicBezTo>
                    <a:pt x="828" y="360"/>
                    <a:pt x="830" y="368"/>
                    <a:pt x="841" y="376"/>
                  </a:cubicBezTo>
                  <a:cubicBezTo>
                    <a:pt x="854" y="387"/>
                    <a:pt x="868" y="396"/>
                    <a:pt x="879" y="407"/>
                  </a:cubicBezTo>
                  <a:cubicBezTo>
                    <a:pt x="897" y="425"/>
                    <a:pt x="897" y="438"/>
                    <a:pt x="883" y="458"/>
                  </a:cubicBezTo>
                  <a:cubicBezTo>
                    <a:pt x="871" y="475"/>
                    <a:pt x="854" y="487"/>
                    <a:pt x="837" y="499"/>
                  </a:cubicBezTo>
                  <a:cubicBezTo>
                    <a:pt x="829" y="505"/>
                    <a:pt x="825" y="518"/>
                    <a:pt x="830" y="526"/>
                  </a:cubicBezTo>
                  <a:cubicBezTo>
                    <a:pt x="834" y="534"/>
                    <a:pt x="843" y="538"/>
                    <a:pt x="856" y="531"/>
                  </a:cubicBezTo>
                  <a:cubicBezTo>
                    <a:pt x="867" y="525"/>
                    <a:pt x="877" y="518"/>
                    <a:pt x="886" y="511"/>
                  </a:cubicBezTo>
                  <a:cubicBezTo>
                    <a:pt x="896" y="504"/>
                    <a:pt x="906" y="497"/>
                    <a:pt x="919" y="502"/>
                  </a:cubicBezTo>
                  <a:cubicBezTo>
                    <a:pt x="925" y="504"/>
                    <a:pt x="932" y="507"/>
                    <a:pt x="939" y="509"/>
                  </a:cubicBezTo>
                  <a:cubicBezTo>
                    <a:pt x="950" y="511"/>
                    <a:pt x="961" y="513"/>
                    <a:pt x="972" y="507"/>
                  </a:cubicBezTo>
                  <a:cubicBezTo>
                    <a:pt x="978" y="503"/>
                    <a:pt x="980" y="497"/>
                    <a:pt x="979" y="491"/>
                  </a:cubicBezTo>
                  <a:cubicBezTo>
                    <a:pt x="977" y="478"/>
                    <a:pt x="967" y="475"/>
                    <a:pt x="957" y="472"/>
                  </a:cubicBezTo>
                  <a:cubicBezTo>
                    <a:pt x="931" y="466"/>
                    <a:pt x="930" y="464"/>
                    <a:pt x="933" y="439"/>
                  </a:cubicBezTo>
                  <a:close/>
                  <a:moveTo>
                    <a:pt x="607" y="492"/>
                  </a:moveTo>
                  <a:lnTo>
                    <a:pt x="607" y="492"/>
                  </a:lnTo>
                  <a:cubicBezTo>
                    <a:pt x="613" y="490"/>
                    <a:pt x="619" y="489"/>
                    <a:pt x="625" y="488"/>
                  </a:cubicBezTo>
                  <a:cubicBezTo>
                    <a:pt x="648" y="482"/>
                    <a:pt x="664" y="467"/>
                    <a:pt x="677" y="448"/>
                  </a:cubicBezTo>
                  <a:cubicBezTo>
                    <a:pt x="682" y="441"/>
                    <a:pt x="688" y="439"/>
                    <a:pt x="697" y="441"/>
                  </a:cubicBezTo>
                  <a:cubicBezTo>
                    <a:pt x="712" y="445"/>
                    <a:pt x="727" y="450"/>
                    <a:pt x="742" y="454"/>
                  </a:cubicBezTo>
                  <a:cubicBezTo>
                    <a:pt x="753" y="457"/>
                    <a:pt x="765" y="451"/>
                    <a:pt x="768" y="443"/>
                  </a:cubicBezTo>
                  <a:cubicBezTo>
                    <a:pt x="771" y="432"/>
                    <a:pt x="766" y="423"/>
                    <a:pt x="753" y="418"/>
                  </a:cubicBezTo>
                  <a:cubicBezTo>
                    <a:pt x="748" y="416"/>
                    <a:pt x="743" y="415"/>
                    <a:pt x="739" y="413"/>
                  </a:cubicBezTo>
                  <a:cubicBezTo>
                    <a:pt x="726" y="408"/>
                    <a:pt x="714" y="404"/>
                    <a:pt x="703" y="397"/>
                  </a:cubicBezTo>
                  <a:cubicBezTo>
                    <a:pt x="684" y="386"/>
                    <a:pt x="679" y="366"/>
                    <a:pt x="676" y="345"/>
                  </a:cubicBezTo>
                  <a:cubicBezTo>
                    <a:pt x="675" y="338"/>
                    <a:pt x="676" y="330"/>
                    <a:pt x="674" y="323"/>
                  </a:cubicBezTo>
                  <a:cubicBezTo>
                    <a:pt x="672" y="318"/>
                    <a:pt x="668" y="312"/>
                    <a:pt x="663" y="310"/>
                  </a:cubicBezTo>
                  <a:cubicBezTo>
                    <a:pt x="657" y="307"/>
                    <a:pt x="650" y="308"/>
                    <a:pt x="645" y="314"/>
                  </a:cubicBezTo>
                  <a:cubicBezTo>
                    <a:pt x="639" y="320"/>
                    <a:pt x="637" y="328"/>
                    <a:pt x="637" y="336"/>
                  </a:cubicBezTo>
                  <a:cubicBezTo>
                    <a:pt x="636" y="354"/>
                    <a:pt x="642" y="372"/>
                    <a:pt x="647" y="389"/>
                  </a:cubicBezTo>
                  <a:cubicBezTo>
                    <a:pt x="654" y="416"/>
                    <a:pt x="640" y="439"/>
                    <a:pt x="620" y="448"/>
                  </a:cubicBezTo>
                  <a:cubicBezTo>
                    <a:pt x="612" y="451"/>
                    <a:pt x="604" y="451"/>
                    <a:pt x="596" y="451"/>
                  </a:cubicBezTo>
                  <a:cubicBezTo>
                    <a:pt x="586" y="452"/>
                    <a:pt x="577" y="458"/>
                    <a:pt x="575" y="466"/>
                  </a:cubicBezTo>
                  <a:cubicBezTo>
                    <a:pt x="573" y="474"/>
                    <a:pt x="579" y="484"/>
                    <a:pt x="589" y="487"/>
                  </a:cubicBezTo>
                  <a:cubicBezTo>
                    <a:pt x="595" y="490"/>
                    <a:pt x="601" y="490"/>
                    <a:pt x="607" y="492"/>
                  </a:cubicBezTo>
                  <a:close/>
                  <a:moveTo>
                    <a:pt x="292" y="525"/>
                  </a:moveTo>
                  <a:lnTo>
                    <a:pt x="292" y="525"/>
                  </a:lnTo>
                  <a:cubicBezTo>
                    <a:pt x="302" y="524"/>
                    <a:pt x="309" y="523"/>
                    <a:pt x="315" y="522"/>
                  </a:cubicBezTo>
                  <a:cubicBezTo>
                    <a:pt x="348" y="512"/>
                    <a:pt x="375" y="492"/>
                    <a:pt x="398" y="468"/>
                  </a:cubicBezTo>
                  <a:cubicBezTo>
                    <a:pt x="404" y="461"/>
                    <a:pt x="404" y="448"/>
                    <a:pt x="399" y="442"/>
                  </a:cubicBezTo>
                  <a:cubicBezTo>
                    <a:pt x="391" y="434"/>
                    <a:pt x="383" y="433"/>
                    <a:pt x="373" y="440"/>
                  </a:cubicBezTo>
                  <a:cubicBezTo>
                    <a:pt x="365" y="446"/>
                    <a:pt x="359" y="452"/>
                    <a:pt x="351" y="457"/>
                  </a:cubicBezTo>
                  <a:cubicBezTo>
                    <a:pt x="338" y="466"/>
                    <a:pt x="325" y="475"/>
                    <a:pt x="310" y="481"/>
                  </a:cubicBezTo>
                  <a:cubicBezTo>
                    <a:pt x="294" y="489"/>
                    <a:pt x="277" y="484"/>
                    <a:pt x="269" y="467"/>
                  </a:cubicBezTo>
                  <a:cubicBezTo>
                    <a:pt x="264" y="458"/>
                    <a:pt x="260" y="448"/>
                    <a:pt x="255" y="438"/>
                  </a:cubicBezTo>
                  <a:cubicBezTo>
                    <a:pt x="251" y="431"/>
                    <a:pt x="245" y="427"/>
                    <a:pt x="237" y="428"/>
                  </a:cubicBezTo>
                  <a:cubicBezTo>
                    <a:pt x="229" y="429"/>
                    <a:pt x="224" y="433"/>
                    <a:pt x="222" y="441"/>
                  </a:cubicBezTo>
                  <a:cubicBezTo>
                    <a:pt x="220" y="448"/>
                    <a:pt x="218" y="455"/>
                    <a:pt x="217" y="462"/>
                  </a:cubicBezTo>
                  <a:cubicBezTo>
                    <a:pt x="214" y="479"/>
                    <a:pt x="208" y="493"/>
                    <a:pt x="192" y="501"/>
                  </a:cubicBezTo>
                  <a:cubicBezTo>
                    <a:pt x="182" y="506"/>
                    <a:pt x="173" y="511"/>
                    <a:pt x="163" y="516"/>
                  </a:cubicBezTo>
                  <a:cubicBezTo>
                    <a:pt x="148" y="525"/>
                    <a:pt x="135" y="536"/>
                    <a:pt x="126" y="552"/>
                  </a:cubicBezTo>
                  <a:cubicBezTo>
                    <a:pt x="119" y="566"/>
                    <a:pt x="133" y="581"/>
                    <a:pt x="145" y="578"/>
                  </a:cubicBezTo>
                  <a:cubicBezTo>
                    <a:pt x="151" y="576"/>
                    <a:pt x="157" y="572"/>
                    <a:pt x="161" y="568"/>
                  </a:cubicBezTo>
                  <a:cubicBezTo>
                    <a:pt x="171" y="557"/>
                    <a:pt x="184" y="549"/>
                    <a:pt x="197" y="542"/>
                  </a:cubicBezTo>
                  <a:cubicBezTo>
                    <a:pt x="209" y="536"/>
                    <a:pt x="221" y="529"/>
                    <a:pt x="230" y="521"/>
                  </a:cubicBezTo>
                  <a:cubicBezTo>
                    <a:pt x="243" y="510"/>
                    <a:pt x="254" y="511"/>
                    <a:pt x="267" y="518"/>
                  </a:cubicBezTo>
                  <a:cubicBezTo>
                    <a:pt x="276" y="522"/>
                    <a:pt x="285" y="523"/>
                    <a:pt x="292" y="525"/>
                  </a:cubicBezTo>
                  <a:close/>
                  <a:moveTo>
                    <a:pt x="1137" y="458"/>
                  </a:moveTo>
                  <a:lnTo>
                    <a:pt x="1137" y="458"/>
                  </a:lnTo>
                  <a:cubicBezTo>
                    <a:pt x="1144" y="458"/>
                    <a:pt x="1151" y="458"/>
                    <a:pt x="1158" y="458"/>
                  </a:cubicBezTo>
                  <a:cubicBezTo>
                    <a:pt x="1170" y="458"/>
                    <a:pt x="1173" y="461"/>
                    <a:pt x="1176" y="471"/>
                  </a:cubicBezTo>
                  <a:cubicBezTo>
                    <a:pt x="1184" y="494"/>
                    <a:pt x="1183" y="517"/>
                    <a:pt x="1183" y="541"/>
                  </a:cubicBezTo>
                  <a:cubicBezTo>
                    <a:pt x="1183" y="554"/>
                    <a:pt x="1178" y="567"/>
                    <a:pt x="1172" y="579"/>
                  </a:cubicBezTo>
                  <a:cubicBezTo>
                    <a:pt x="1162" y="596"/>
                    <a:pt x="1145" y="607"/>
                    <a:pt x="1127" y="613"/>
                  </a:cubicBezTo>
                  <a:cubicBezTo>
                    <a:pt x="1105" y="620"/>
                    <a:pt x="1082" y="623"/>
                    <a:pt x="1059" y="624"/>
                  </a:cubicBezTo>
                  <a:cubicBezTo>
                    <a:pt x="1054" y="624"/>
                    <a:pt x="1047" y="624"/>
                    <a:pt x="1042" y="622"/>
                  </a:cubicBezTo>
                  <a:cubicBezTo>
                    <a:pt x="1038" y="620"/>
                    <a:pt x="1033" y="615"/>
                    <a:pt x="1031" y="610"/>
                  </a:cubicBezTo>
                  <a:cubicBezTo>
                    <a:pt x="1029" y="602"/>
                    <a:pt x="1028" y="592"/>
                    <a:pt x="1027" y="584"/>
                  </a:cubicBezTo>
                  <a:cubicBezTo>
                    <a:pt x="1026" y="574"/>
                    <a:pt x="1029" y="565"/>
                    <a:pt x="1035" y="557"/>
                  </a:cubicBezTo>
                  <a:cubicBezTo>
                    <a:pt x="1044" y="545"/>
                    <a:pt x="1044" y="535"/>
                    <a:pt x="1036" y="529"/>
                  </a:cubicBezTo>
                  <a:cubicBezTo>
                    <a:pt x="1028" y="521"/>
                    <a:pt x="1016" y="522"/>
                    <a:pt x="1006" y="532"/>
                  </a:cubicBezTo>
                  <a:cubicBezTo>
                    <a:pt x="988" y="551"/>
                    <a:pt x="983" y="573"/>
                    <a:pt x="989" y="598"/>
                  </a:cubicBezTo>
                  <a:cubicBezTo>
                    <a:pt x="990" y="605"/>
                    <a:pt x="991" y="611"/>
                    <a:pt x="991" y="618"/>
                  </a:cubicBezTo>
                  <a:cubicBezTo>
                    <a:pt x="991" y="633"/>
                    <a:pt x="982" y="642"/>
                    <a:pt x="967" y="643"/>
                  </a:cubicBezTo>
                  <a:cubicBezTo>
                    <a:pt x="950" y="644"/>
                    <a:pt x="935" y="637"/>
                    <a:pt x="921" y="630"/>
                  </a:cubicBezTo>
                  <a:cubicBezTo>
                    <a:pt x="916" y="627"/>
                    <a:pt x="911" y="625"/>
                    <a:pt x="905" y="622"/>
                  </a:cubicBezTo>
                  <a:cubicBezTo>
                    <a:pt x="892" y="616"/>
                    <a:pt x="879" y="619"/>
                    <a:pt x="868" y="629"/>
                  </a:cubicBezTo>
                  <a:cubicBezTo>
                    <a:pt x="856" y="640"/>
                    <a:pt x="844" y="652"/>
                    <a:pt x="831" y="662"/>
                  </a:cubicBezTo>
                  <a:cubicBezTo>
                    <a:pt x="825" y="667"/>
                    <a:pt x="818" y="670"/>
                    <a:pt x="811" y="673"/>
                  </a:cubicBezTo>
                  <a:cubicBezTo>
                    <a:pt x="794" y="680"/>
                    <a:pt x="785" y="672"/>
                    <a:pt x="780" y="659"/>
                  </a:cubicBezTo>
                  <a:cubicBezTo>
                    <a:pt x="774" y="647"/>
                    <a:pt x="773" y="635"/>
                    <a:pt x="776" y="622"/>
                  </a:cubicBezTo>
                  <a:cubicBezTo>
                    <a:pt x="778" y="616"/>
                    <a:pt x="777" y="608"/>
                    <a:pt x="774" y="603"/>
                  </a:cubicBezTo>
                  <a:cubicBezTo>
                    <a:pt x="765" y="589"/>
                    <a:pt x="750" y="591"/>
                    <a:pt x="743" y="606"/>
                  </a:cubicBezTo>
                  <a:cubicBezTo>
                    <a:pt x="733" y="625"/>
                    <a:pt x="733" y="645"/>
                    <a:pt x="740" y="665"/>
                  </a:cubicBezTo>
                  <a:cubicBezTo>
                    <a:pt x="741" y="670"/>
                    <a:pt x="744" y="675"/>
                    <a:pt x="746" y="680"/>
                  </a:cubicBezTo>
                  <a:cubicBezTo>
                    <a:pt x="751" y="695"/>
                    <a:pt x="751" y="700"/>
                    <a:pt x="738" y="710"/>
                  </a:cubicBezTo>
                  <a:cubicBezTo>
                    <a:pt x="724" y="721"/>
                    <a:pt x="710" y="730"/>
                    <a:pt x="693" y="733"/>
                  </a:cubicBezTo>
                  <a:cubicBezTo>
                    <a:pt x="673" y="737"/>
                    <a:pt x="653" y="736"/>
                    <a:pt x="633" y="729"/>
                  </a:cubicBezTo>
                  <a:cubicBezTo>
                    <a:pt x="628" y="727"/>
                    <a:pt x="624" y="726"/>
                    <a:pt x="619" y="724"/>
                  </a:cubicBezTo>
                  <a:cubicBezTo>
                    <a:pt x="604" y="720"/>
                    <a:pt x="596" y="711"/>
                    <a:pt x="593" y="695"/>
                  </a:cubicBezTo>
                  <a:cubicBezTo>
                    <a:pt x="591" y="679"/>
                    <a:pt x="590" y="662"/>
                    <a:pt x="593" y="646"/>
                  </a:cubicBezTo>
                  <a:cubicBezTo>
                    <a:pt x="596" y="626"/>
                    <a:pt x="610" y="614"/>
                    <a:pt x="624" y="602"/>
                  </a:cubicBezTo>
                  <a:cubicBezTo>
                    <a:pt x="630" y="596"/>
                    <a:pt x="635" y="590"/>
                    <a:pt x="634" y="581"/>
                  </a:cubicBezTo>
                  <a:cubicBezTo>
                    <a:pt x="633" y="564"/>
                    <a:pt x="616" y="561"/>
                    <a:pt x="605" y="568"/>
                  </a:cubicBezTo>
                  <a:cubicBezTo>
                    <a:pt x="577" y="586"/>
                    <a:pt x="557" y="610"/>
                    <a:pt x="553" y="643"/>
                  </a:cubicBezTo>
                  <a:cubicBezTo>
                    <a:pt x="551" y="659"/>
                    <a:pt x="552" y="675"/>
                    <a:pt x="553" y="691"/>
                  </a:cubicBezTo>
                  <a:cubicBezTo>
                    <a:pt x="553" y="702"/>
                    <a:pt x="547" y="710"/>
                    <a:pt x="535" y="711"/>
                  </a:cubicBezTo>
                  <a:cubicBezTo>
                    <a:pt x="474" y="714"/>
                    <a:pt x="418" y="702"/>
                    <a:pt x="367" y="667"/>
                  </a:cubicBezTo>
                  <a:cubicBezTo>
                    <a:pt x="344" y="651"/>
                    <a:pt x="345" y="621"/>
                    <a:pt x="370" y="607"/>
                  </a:cubicBezTo>
                  <a:cubicBezTo>
                    <a:pt x="378" y="603"/>
                    <a:pt x="385" y="600"/>
                    <a:pt x="393" y="595"/>
                  </a:cubicBezTo>
                  <a:cubicBezTo>
                    <a:pt x="401" y="590"/>
                    <a:pt x="405" y="580"/>
                    <a:pt x="402" y="574"/>
                  </a:cubicBezTo>
                  <a:cubicBezTo>
                    <a:pt x="398" y="565"/>
                    <a:pt x="389" y="560"/>
                    <a:pt x="380" y="562"/>
                  </a:cubicBezTo>
                  <a:cubicBezTo>
                    <a:pt x="343" y="571"/>
                    <a:pt x="321" y="589"/>
                    <a:pt x="313" y="627"/>
                  </a:cubicBezTo>
                  <a:cubicBezTo>
                    <a:pt x="308" y="650"/>
                    <a:pt x="301" y="650"/>
                    <a:pt x="283" y="654"/>
                  </a:cubicBezTo>
                  <a:cubicBezTo>
                    <a:pt x="257" y="659"/>
                    <a:pt x="230" y="655"/>
                    <a:pt x="205" y="647"/>
                  </a:cubicBezTo>
                  <a:cubicBezTo>
                    <a:pt x="196" y="645"/>
                    <a:pt x="187" y="640"/>
                    <a:pt x="179" y="635"/>
                  </a:cubicBezTo>
                  <a:cubicBezTo>
                    <a:pt x="167" y="628"/>
                    <a:pt x="155" y="627"/>
                    <a:pt x="142" y="628"/>
                  </a:cubicBezTo>
                  <a:cubicBezTo>
                    <a:pt x="106" y="631"/>
                    <a:pt x="70" y="629"/>
                    <a:pt x="41" y="604"/>
                  </a:cubicBezTo>
                  <a:cubicBezTo>
                    <a:pt x="28" y="593"/>
                    <a:pt x="20" y="578"/>
                    <a:pt x="16" y="561"/>
                  </a:cubicBezTo>
                  <a:cubicBezTo>
                    <a:pt x="8" y="534"/>
                    <a:pt x="9" y="507"/>
                    <a:pt x="11" y="480"/>
                  </a:cubicBezTo>
                  <a:cubicBezTo>
                    <a:pt x="12" y="470"/>
                    <a:pt x="18" y="465"/>
                    <a:pt x="31" y="464"/>
                  </a:cubicBezTo>
                  <a:cubicBezTo>
                    <a:pt x="45" y="463"/>
                    <a:pt x="57" y="466"/>
                    <a:pt x="70" y="472"/>
                  </a:cubicBezTo>
                  <a:cubicBezTo>
                    <a:pt x="75" y="474"/>
                    <a:pt x="81" y="476"/>
                    <a:pt x="87" y="476"/>
                  </a:cubicBezTo>
                  <a:cubicBezTo>
                    <a:pt x="95" y="475"/>
                    <a:pt x="100" y="469"/>
                    <a:pt x="101" y="461"/>
                  </a:cubicBezTo>
                  <a:cubicBezTo>
                    <a:pt x="102" y="454"/>
                    <a:pt x="99" y="447"/>
                    <a:pt x="93" y="443"/>
                  </a:cubicBezTo>
                  <a:cubicBezTo>
                    <a:pt x="78" y="432"/>
                    <a:pt x="60" y="425"/>
                    <a:pt x="41" y="424"/>
                  </a:cubicBezTo>
                  <a:cubicBezTo>
                    <a:pt x="33" y="424"/>
                    <a:pt x="26" y="424"/>
                    <a:pt x="18" y="424"/>
                  </a:cubicBezTo>
                  <a:cubicBezTo>
                    <a:pt x="10" y="424"/>
                    <a:pt x="4" y="420"/>
                    <a:pt x="4" y="413"/>
                  </a:cubicBezTo>
                  <a:cubicBezTo>
                    <a:pt x="4" y="391"/>
                    <a:pt x="0" y="369"/>
                    <a:pt x="10" y="348"/>
                  </a:cubicBezTo>
                  <a:cubicBezTo>
                    <a:pt x="15" y="335"/>
                    <a:pt x="21" y="323"/>
                    <a:pt x="33" y="315"/>
                  </a:cubicBezTo>
                  <a:cubicBezTo>
                    <a:pt x="40" y="310"/>
                    <a:pt x="46" y="310"/>
                    <a:pt x="53" y="314"/>
                  </a:cubicBezTo>
                  <a:cubicBezTo>
                    <a:pt x="65" y="322"/>
                    <a:pt x="76" y="330"/>
                    <a:pt x="89" y="336"/>
                  </a:cubicBezTo>
                  <a:cubicBezTo>
                    <a:pt x="121" y="353"/>
                    <a:pt x="156" y="356"/>
                    <a:pt x="191" y="348"/>
                  </a:cubicBezTo>
                  <a:cubicBezTo>
                    <a:pt x="214" y="342"/>
                    <a:pt x="236" y="334"/>
                    <a:pt x="258" y="327"/>
                  </a:cubicBezTo>
                  <a:cubicBezTo>
                    <a:pt x="290" y="317"/>
                    <a:pt x="320" y="321"/>
                    <a:pt x="347" y="341"/>
                  </a:cubicBezTo>
                  <a:cubicBezTo>
                    <a:pt x="353" y="345"/>
                    <a:pt x="359" y="351"/>
                    <a:pt x="365" y="356"/>
                  </a:cubicBezTo>
                  <a:cubicBezTo>
                    <a:pt x="374" y="363"/>
                    <a:pt x="383" y="363"/>
                    <a:pt x="391" y="355"/>
                  </a:cubicBezTo>
                  <a:cubicBezTo>
                    <a:pt x="398" y="349"/>
                    <a:pt x="398" y="339"/>
                    <a:pt x="391" y="330"/>
                  </a:cubicBezTo>
                  <a:cubicBezTo>
                    <a:pt x="373" y="307"/>
                    <a:pt x="350" y="293"/>
                    <a:pt x="321" y="287"/>
                  </a:cubicBezTo>
                  <a:cubicBezTo>
                    <a:pt x="313" y="285"/>
                    <a:pt x="305" y="283"/>
                    <a:pt x="296" y="282"/>
                  </a:cubicBezTo>
                  <a:cubicBezTo>
                    <a:pt x="290" y="282"/>
                    <a:pt x="283" y="283"/>
                    <a:pt x="277" y="284"/>
                  </a:cubicBezTo>
                  <a:cubicBezTo>
                    <a:pt x="271" y="284"/>
                    <a:pt x="266" y="285"/>
                    <a:pt x="260" y="285"/>
                  </a:cubicBezTo>
                  <a:cubicBezTo>
                    <a:pt x="251" y="285"/>
                    <a:pt x="248" y="282"/>
                    <a:pt x="247" y="272"/>
                  </a:cubicBezTo>
                  <a:cubicBezTo>
                    <a:pt x="246" y="261"/>
                    <a:pt x="247" y="250"/>
                    <a:pt x="244" y="239"/>
                  </a:cubicBezTo>
                  <a:cubicBezTo>
                    <a:pt x="239" y="223"/>
                    <a:pt x="222" y="219"/>
                    <a:pt x="212" y="231"/>
                  </a:cubicBezTo>
                  <a:cubicBezTo>
                    <a:pt x="210" y="234"/>
                    <a:pt x="208" y="239"/>
                    <a:pt x="208" y="243"/>
                  </a:cubicBezTo>
                  <a:cubicBezTo>
                    <a:pt x="207" y="256"/>
                    <a:pt x="207" y="269"/>
                    <a:pt x="206" y="282"/>
                  </a:cubicBezTo>
                  <a:cubicBezTo>
                    <a:pt x="205" y="298"/>
                    <a:pt x="194" y="309"/>
                    <a:pt x="175" y="312"/>
                  </a:cubicBezTo>
                  <a:cubicBezTo>
                    <a:pt x="142" y="317"/>
                    <a:pt x="112" y="308"/>
                    <a:pt x="85" y="290"/>
                  </a:cubicBezTo>
                  <a:cubicBezTo>
                    <a:pt x="72" y="281"/>
                    <a:pt x="70" y="274"/>
                    <a:pt x="76" y="260"/>
                  </a:cubicBezTo>
                  <a:cubicBezTo>
                    <a:pt x="87" y="233"/>
                    <a:pt x="98" y="206"/>
                    <a:pt x="116" y="183"/>
                  </a:cubicBezTo>
                  <a:cubicBezTo>
                    <a:pt x="130" y="167"/>
                    <a:pt x="145" y="152"/>
                    <a:pt x="165" y="143"/>
                  </a:cubicBezTo>
                  <a:cubicBezTo>
                    <a:pt x="183" y="134"/>
                    <a:pt x="202" y="126"/>
                    <a:pt x="221" y="119"/>
                  </a:cubicBezTo>
                  <a:cubicBezTo>
                    <a:pt x="232" y="115"/>
                    <a:pt x="242" y="109"/>
                    <a:pt x="250" y="101"/>
                  </a:cubicBezTo>
                  <a:cubicBezTo>
                    <a:pt x="261" y="90"/>
                    <a:pt x="272" y="80"/>
                    <a:pt x="286" y="73"/>
                  </a:cubicBezTo>
                  <a:cubicBezTo>
                    <a:pt x="301" y="67"/>
                    <a:pt x="317" y="67"/>
                    <a:pt x="325" y="85"/>
                  </a:cubicBezTo>
                  <a:cubicBezTo>
                    <a:pt x="331" y="97"/>
                    <a:pt x="339" y="108"/>
                    <a:pt x="344" y="120"/>
                  </a:cubicBezTo>
                  <a:cubicBezTo>
                    <a:pt x="351" y="138"/>
                    <a:pt x="347" y="149"/>
                    <a:pt x="331" y="160"/>
                  </a:cubicBezTo>
                  <a:cubicBezTo>
                    <a:pt x="325" y="164"/>
                    <a:pt x="319" y="167"/>
                    <a:pt x="313" y="171"/>
                  </a:cubicBezTo>
                  <a:cubicBezTo>
                    <a:pt x="304" y="177"/>
                    <a:pt x="300" y="186"/>
                    <a:pt x="304" y="194"/>
                  </a:cubicBezTo>
                  <a:cubicBezTo>
                    <a:pt x="308" y="203"/>
                    <a:pt x="317" y="208"/>
                    <a:pt x="327" y="204"/>
                  </a:cubicBezTo>
                  <a:cubicBezTo>
                    <a:pt x="336" y="201"/>
                    <a:pt x="346" y="197"/>
                    <a:pt x="354" y="192"/>
                  </a:cubicBezTo>
                  <a:cubicBezTo>
                    <a:pt x="366" y="184"/>
                    <a:pt x="378" y="182"/>
                    <a:pt x="391" y="188"/>
                  </a:cubicBezTo>
                  <a:cubicBezTo>
                    <a:pt x="407" y="196"/>
                    <a:pt x="425" y="196"/>
                    <a:pt x="442" y="193"/>
                  </a:cubicBezTo>
                  <a:cubicBezTo>
                    <a:pt x="452" y="191"/>
                    <a:pt x="459" y="183"/>
                    <a:pt x="458" y="172"/>
                  </a:cubicBezTo>
                  <a:cubicBezTo>
                    <a:pt x="457" y="163"/>
                    <a:pt x="448" y="156"/>
                    <a:pt x="438" y="155"/>
                  </a:cubicBezTo>
                  <a:cubicBezTo>
                    <a:pt x="433" y="155"/>
                    <a:pt x="429" y="155"/>
                    <a:pt x="425" y="155"/>
                  </a:cubicBezTo>
                  <a:cubicBezTo>
                    <a:pt x="409" y="156"/>
                    <a:pt x="400" y="149"/>
                    <a:pt x="394" y="135"/>
                  </a:cubicBezTo>
                  <a:cubicBezTo>
                    <a:pt x="386" y="116"/>
                    <a:pt x="376" y="97"/>
                    <a:pt x="367" y="78"/>
                  </a:cubicBezTo>
                  <a:cubicBezTo>
                    <a:pt x="360" y="64"/>
                    <a:pt x="362" y="56"/>
                    <a:pt x="374" y="47"/>
                  </a:cubicBezTo>
                  <a:cubicBezTo>
                    <a:pt x="385" y="39"/>
                    <a:pt x="398" y="33"/>
                    <a:pt x="412" y="32"/>
                  </a:cubicBezTo>
                  <a:cubicBezTo>
                    <a:pt x="419" y="32"/>
                    <a:pt x="426" y="34"/>
                    <a:pt x="433" y="35"/>
                  </a:cubicBezTo>
                  <a:cubicBezTo>
                    <a:pt x="449" y="37"/>
                    <a:pt x="462" y="29"/>
                    <a:pt x="475" y="23"/>
                  </a:cubicBezTo>
                  <a:cubicBezTo>
                    <a:pt x="494" y="15"/>
                    <a:pt x="513" y="12"/>
                    <a:pt x="533" y="16"/>
                  </a:cubicBezTo>
                  <a:cubicBezTo>
                    <a:pt x="538" y="17"/>
                    <a:pt x="544" y="17"/>
                    <a:pt x="550" y="19"/>
                  </a:cubicBezTo>
                  <a:cubicBezTo>
                    <a:pt x="559" y="22"/>
                    <a:pt x="563" y="28"/>
                    <a:pt x="564" y="38"/>
                  </a:cubicBezTo>
                  <a:cubicBezTo>
                    <a:pt x="566" y="55"/>
                    <a:pt x="567" y="72"/>
                    <a:pt x="570" y="88"/>
                  </a:cubicBezTo>
                  <a:cubicBezTo>
                    <a:pt x="576" y="120"/>
                    <a:pt x="584" y="152"/>
                    <a:pt x="589" y="184"/>
                  </a:cubicBezTo>
                  <a:cubicBezTo>
                    <a:pt x="594" y="215"/>
                    <a:pt x="572" y="249"/>
                    <a:pt x="541" y="254"/>
                  </a:cubicBezTo>
                  <a:cubicBezTo>
                    <a:pt x="536" y="254"/>
                    <a:pt x="531" y="255"/>
                    <a:pt x="526" y="257"/>
                  </a:cubicBezTo>
                  <a:cubicBezTo>
                    <a:pt x="516" y="260"/>
                    <a:pt x="510" y="269"/>
                    <a:pt x="512" y="278"/>
                  </a:cubicBezTo>
                  <a:cubicBezTo>
                    <a:pt x="513" y="287"/>
                    <a:pt x="521" y="293"/>
                    <a:pt x="531" y="293"/>
                  </a:cubicBezTo>
                  <a:cubicBezTo>
                    <a:pt x="565" y="293"/>
                    <a:pt x="591" y="278"/>
                    <a:pt x="610" y="252"/>
                  </a:cubicBezTo>
                  <a:cubicBezTo>
                    <a:pt x="620" y="237"/>
                    <a:pt x="627" y="222"/>
                    <a:pt x="629" y="204"/>
                  </a:cubicBezTo>
                  <a:cubicBezTo>
                    <a:pt x="630" y="194"/>
                    <a:pt x="636" y="189"/>
                    <a:pt x="646" y="189"/>
                  </a:cubicBezTo>
                  <a:cubicBezTo>
                    <a:pt x="651" y="188"/>
                    <a:pt x="657" y="189"/>
                    <a:pt x="662" y="188"/>
                  </a:cubicBezTo>
                  <a:cubicBezTo>
                    <a:pt x="671" y="188"/>
                    <a:pt x="678" y="182"/>
                    <a:pt x="679" y="175"/>
                  </a:cubicBezTo>
                  <a:cubicBezTo>
                    <a:pt x="681" y="167"/>
                    <a:pt x="676" y="159"/>
                    <a:pt x="668" y="155"/>
                  </a:cubicBezTo>
                  <a:cubicBezTo>
                    <a:pt x="662" y="153"/>
                    <a:pt x="656" y="150"/>
                    <a:pt x="650" y="149"/>
                  </a:cubicBezTo>
                  <a:cubicBezTo>
                    <a:pt x="630" y="145"/>
                    <a:pt x="616" y="134"/>
                    <a:pt x="613" y="113"/>
                  </a:cubicBezTo>
                  <a:cubicBezTo>
                    <a:pt x="610" y="92"/>
                    <a:pt x="606" y="71"/>
                    <a:pt x="604" y="50"/>
                  </a:cubicBezTo>
                  <a:cubicBezTo>
                    <a:pt x="602" y="36"/>
                    <a:pt x="608" y="26"/>
                    <a:pt x="621" y="21"/>
                  </a:cubicBezTo>
                  <a:cubicBezTo>
                    <a:pt x="652" y="7"/>
                    <a:pt x="685" y="0"/>
                    <a:pt x="719" y="4"/>
                  </a:cubicBezTo>
                  <a:cubicBezTo>
                    <a:pt x="756" y="8"/>
                    <a:pt x="788" y="24"/>
                    <a:pt x="818" y="46"/>
                  </a:cubicBezTo>
                  <a:cubicBezTo>
                    <a:pt x="826" y="52"/>
                    <a:pt x="835" y="59"/>
                    <a:pt x="843" y="67"/>
                  </a:cubicBezTo>
                  <a:cubicBezTo>
                    <a:pt x="853" y="76"/>
                    <a:pt x="855" y="85"/>
                    <a:pt x="848" y="98"/>
                  </a:cubicBezTo>
                  <a:cubicBezTo>
                    <a:pt x="837" y="120"/>
                    <a:pt x="819" y="137"/>
                    <a:pt x="799" y="151"/>
                  </a:cubicBezTo>
                  <a:cubicBezTo>
                    <a:pt x="793" y="154"/>
                    <a:pt x="788" y="159"/>
                    <a:pt x="785" y="164"/>
                  </a:cubicBezTo>
                  <a:cubicBezTo>
                    <a:pt x="780" y="174"/>
                    <a:pt x="788" y="186"/>
                    <a:pt x="799" y="187"/>
                  </a:cubicBezTo>
                  <a:cubicBezTo>
                    <a:pt x="814" y="188"/>
                    <a:pt x="825" y="180"/>
                    <a:pt x="836" y="172"/>
                  </a:cubicBezTo>
                  <a:cubicBezTo>
                    <a:pt x="858" y="156"/>
                    <a:pt x="873" y="135"/>
                    <a:pt x="886" y="111"/>
                  </a:cubicBezTo>
                  <a:cubicBezTo>
                    <a:pt x="897" y="91"/>
                    <a:pt x="902" y="93"/>
                    <a:pt x="921" y="96"/>
                  </a:cubicBezTo>
                  <a:cubicBezTo>
                    <a:pt x="949" y="101"/>
                    <a:pt x="970" y="120"/>
                    <a:pt x="986" y="143"/>
                  </a:cubicBezTo>
                  <a:cubicBezTo>
                    <a:pt x="991" y="150"/>
                    <a:pt x="991" y="158"/>
                    <a:pt x="988" y="166"/>
                  </a:cubicBezTo>
                  <a:cubicBezTo>
                    <a:pt x="981" y="189"/>
                    <a:pt x="968" y="210"/>
                    <a:pt x="950" y="226"/>
                  </a:cubicBezTo>
                  <a:cubicBezTo>
                    <a:pt x="940" y="235"/>
                    <a:pt x="929" y="236"/>
                    <a:pt x="917" y="232"/>
                  </a:cubicBezTo>
                  <a:cubicBezTo>
                    <a:pt x="914" y="231"/>
                    <a:pt x="910" y="230"/>
                    <a:pt x="906" y="229"/>
                  </a:cubicBezTo>
                  <a:cubicBezTo>
                    <a:pt x="897" y="227"/>
                    <a:pt x="889" y="230"/>
                    <a:pt x="885" y="238"/>
                  </a:cubicBezTo>
                  <a:cubicBezTo>
                    <a:pt x="882" y="244"/>
                    <a:pt x="883" y="254"/>
                    <a:pt x="890" y="260"/>
                  </a:cubicBezTo>
                  <a:cubicBezTo>
                    <a:pt x="911" y="276"/>
                    <a:pt x="934" y="278"/>
                    <a:pt x="958" y="268"/>
                  </a:cubicBezTo>
                  <a:cubicBezTo>
                    <a:pt x="975" y="260"/>
                    <a:pt x="979" y="266"/>
                    <a:pt x="987" y="277"/>
                  </a:cubicBezTo>
                  <a:cubicBezTo>
                    <a:pt x="992" y="287"/>
                    <a:pt x="998" y="296"/>
                    <a:pt x="1005" y="304"/>
                  </a:cubicBezTo>
                  <a:cubicBezTo>
                    <a:pt x="1010" y="311"/>
                    <a:pt x="1021" y="311"/>
                    <a:pt x="1028" y="306"/>
                  </a:cubicBezTo>
                  <a:cubicBezTo>
                    <a:pt x="1035" y="301"/>
                    <a:pt x="1038" y="291"/>
                    <a:pt x="1034" y="283"/>
                  </a:cubicBezTo>
                  <a:cubicBezTo>
                    <a:pt x="1028" y="272"/>
                    <a:pt x="1022" y="262"/>
                    <a:pt x="1017" y="251"/>
                  </a:cubicBezTo>
                  <a:cubicBezTo>
                    <a:pt x="1009" y="234"/>
                    <a:pt x="1009" y="216"/>
                    <a:pt x="1018" y="199"/>
                  </a:cubicBezTo>
                  <a:cubicBezTo>
                    <a:pt x="1022" y="190"/>
                    <a:pt x="1030" y="187"/>
                    <a:pt x="1040" y="189"/>
                  </a:cubicBezTo>
                  <a:cubicBezTo>
                    <a:pt x="1077" y="198"/>
                    <a:pt x="1101" y="221"/>
                    <a:pt x="1108" y="258"/>
                  </a:cubicBezTo>
                  <a:cubicBezTo>
                    <a:pt x="1113" y="282"/>
                    <a:pt x="1126" y="297"/>
                    <a:pt x="1146" y="309"/>
                  </a:cubicBezTo>
                  <a:cubicBezTo>
                    <a:pt x="1162" y="319"/>
                    <a:pt x="1175" y="333"/>
                    <a:pt x="1180" y="353"/>
                  </a:cubicBezTo>
                  <a:cubicBezTo>
                    <a:pt x="1185" y="370"/>
                    <a:pt x="1183" y="386"/>
                    <a:pt x="1176" y="402"/>
                  </a:cubicBezTo>
                  <a:cubicBezTo>
                    <a:pt x="1171" y="415"/>
                    <a:pt x="1157" y="416"/>
                    <a:pt x="1145" y="418"/>
                  </a:cubicBezTo>
                  <a:cubicBezTo>
                    <a:pt x="1121" y="421"/>
                    <a:pt x="1099" y="416"/>
                    <a:pt x="1076" y="408"/>
                  </a:cubicBezTo>
                  <a:cubicBezTo>
                    <a:pt x="1065" y="405"/>
                    <a:pt x="1055" y="409"/>
                    <a:pt x="1051" y="418"/>
                  </a:cubicBezTo>
                  <a:cubicBezTo>
                    <a:pt x="1047" y="426"/>
                    <a:pt x="1050" y="437"/>
                    <a:pt x="1061" y="442"/>
                  </a:cubicBezTo>
                  <a:cubicBezTo>
                    <a:pt x="1075" y="448"/>
                    <a:pt x="1089" y="452"/>
                    <a:pt x="1104" y="456"/>
                  </a:cubicBezTo>
                  <a:cubicBezTo>
                    <a:pt x="1115" y="458"/>
                    <a:pt x="1126" y="458"/>
                    <a:pt x="1137" y="458"/>
                  </a:cubicBezTo>
                  <a:cubicBezTo>
                    <a:pt x="1137" y="458"/>
                    <a:pt x="1137" y="458"/>
                    <a:pt x="1137" y="458"/>
                  </a:cubicBezTo>
                  <a:close/>
                </a:path>
              </a:pathLst>
            </a:custGeom>
            <a:solidFill>
              <a:srgbClr val="00ADE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" name="Freeform 14">
              <a:extLst>
                <a:ext uri="{FF2B5EF4-FFF2-40B4-BE49-F238E27FC236}">
                  <a16:creationId xmlns:a16="http://schemas.microsoft.com/office/drawing/2014/main" id="{B827AAFE-5D0B-3C4F-98D6-AFAE90FB7AF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4" y="13474"/>
              <a:ext cx="202" cy="181"/>
            </a:xfrm>
            <a:custGeom>
              <a:avLst/>
              <a:gdLst>
                <a:gd name="T0" fmla="*/ 35 w 336"/>
                <a:gd name="T1" fmla="*/ 3 h 302"/>
                <a:gd name="T2" fmla="*/ 35 w 336"/>
                <a:gd name="T3" fmla="*/ 3 h 302"/>
                <a:gd name="T4" fmla="*/ 91 w 336"/>
                <a:gd name="T5" fmla="*/ 17 h 302"/>
                <a:gd name="T6" fmla="*/ 144 w 336"/>
                <a:gd name="T7" fmla="*/ 26 h 302"/>
                <a:gd name="T8" fmla="*/ 205 w 336"/>
                <a:gd name="T9" fmla="*/ 11 h 302"/>
                <a:gd name="T10" fmla="*/ 223 w 336"/>
                <a:gd name="T11" fmla="*/ 6 h 302"/>
                <a:gd name="T12" fmla="*/ 233 w 336"/>
                <a:gd name="T13" fmla="*/ 15 h 302"/>
                <a:gd name="T14" fmla="*/ 234 w 336"/>
                <a:gd name="T15" fmla="*/ 47 h 302"/>
                <a:gd name="T16" fmla="*/ 271 w 336"/>
                <a:gd name="T17" fmla="*/ 138 h 302"/>
                <a:gd name="T18" fmla="*/ 299 w 336"/>
                <a:gd name="T19" fmla="*/ 182 h 302"/>
                <a:gd name="T20" fmla="*/ 329 w 336"/>
                <a:gd name="T21" fmla="*/ 254 h 302"/>
                <a:gd name="T22" fmla="*/ 334 w 336"/>
                <a:gd name="T23" fmla="*/ 267 h 302"/>
                <a:gd name="T24" fmla="*/ 325 w 336"/>
                <a:gd name="T25" fmla="*/ 288 h 302"/>
                <a:gd name="T26" fmla="*/ 280 w 336"/>
                <a:gd name="T27" fmla="*/ 302 h 302"/>
                <a:gd name="T28" fmla="*/ 246 w 336"/>
                <a:gd name="T29" fmla="*/ 301 h 302"/>
                <a:gd name="T30" fmla="*/ 227 w 336"/>
                <a:gd name="T31" fmla="*/ 287 h 302"/>
                <a:gd name="T32" fmla="*/ 170 w 336"/>
                <a:gd name="T33" fmla="*/ 222 h 302"/>
                <a:gd name="T34" fmla="*/ 106 w 336"/>
                <a:gd name="T35" fmla="*/ 182 h 302"/>
                <a:gd name="T36" fmla="*/ 32 w 336"/>
                <a:gd name="T37" fmla="*/ 109 h 302"/>
                <a:gd name="T38" fmla="*/ 5 w 336"/>
                <a:gd name="T39" fmla="*/ 31 h 302"/>
                <a:gd name="T40" fmla="*/ 2 w 336"/>
                <a:gd name="T41" fmla="*/ 20 h 302"/>
                <a:gd name="T42" fmla="*/ 17 w 336"/>
                <a:gd name="T43" fmla="*/ 3 h 302"/>
                <a:gd name="T44" fmla="*/ 35 w 336"/>
                <a:gd name="T45" fmla="*/ 3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36" h="302">
                  <a:moveTo>
                    <a:pt x="35" y="3"/>
                  </a:moveTo>
                  <a:lnTo>
                    <a:pt x="35" y="3"/>
                  </a:lnTo>
                  <a:cubicBezTo>
                    <a:pt x="54" y="0"/>
                    <a:pt x="72" y="12"/>
                    <a:pt x="91" y="17"/>
                  </a:cubicBezTo>
                  <a:cubicBezTo>
                    <a:pt x="109" y="21"/>
                    <a:pt x="127" y="25"/>
                    <a:pt x="144" y="26"/>
                  </a:cubicBezTo>
                  <a:cubicBezTo>
                    <a:pt x="166" y="26"/>
                    <a:pt x="186" y="19"/>
                    <a:pt x="205" y="11"/>
                  </a:cubicBezTo>
                  <a:cubicBezTo>
                    <a:pt x="211" y="9"/>
                    <a:pt x="217" y="7"/>
                    <a:pt x="223" y="6"/>
                  </a:cubicBezTo>
                  <a:cubicBezTo>
                    <a:pt x="229" y="6"/>
                    <a:pt x="232" y="9"/>
                    <a:pt x="233" y="15"/>
                  </a:cubicBezTo>
                  <a:cubicBezTo>
                    <a:pt x="234" y="25"/>
                    <a:pt x="233" y="36"/>
                    <a:pt x="234" y="47"/>
                  </a:cubicBezTo>
                  <a:cubicBezTo>
                    <a:pt x="238" y="81"/>
                    <a:pt x="248" y="112"/>
                    <a:pt x="271" y="138"/>
                  </a:cubicBezTo>
                  <a:cubicBezTo>
                    <a:pt x="282" y="152"/>
                    <a:pt x="292" y="166"/>
                    <a:pt x="299" y="182"/>
                  </a:cubicBezTo>
                  <a:cubicBezTo>
                    <a:pt x="309" y="206"/>
                    <a:pt x="319" y="230"/>
                    <a:pt x="329" y="254"/>
                  </a:cubicBezTo>
                  <a:cubicBezTo>
                    <a:pt x="331" y="258"/>
                    <a:pt x="333" y="263"/>
                    <a:pt x="334" y="267"/>
                  </a:cubicBezTo>
                  <a:cubicBezTo>
                    <a:pt x="336" y="275"/>
                    <a:pt x="332" y="284"/>
                    <a:pt x="325" y="288"/>
                  </a:cubicBezTo>
                  <a:cubicBezTo>
                    <a:pt x="311" y="296"/>
                    <a:pt x="296" y="302"/>
                    <a:pt x="280" y="302"/>
                  </a:cubicBezTo>
                  <a:cubicBezTo>
                    <a:pt x="269" y="302"/>
                    <a:pt x="258" y="302"/>
                    <a:pt x="246" y="301"/>
                  </a:cubicBezTo>
                  <a:cubicBezTo>
                    <a:pt x="237" y="300"/>
                    <a:pt x="231" y="294"/>
                    <a:pt x="227" y="287"/>
                  </a:cubicBezTo>
                  <a:cubicBezTo>
                    <a:pt x="211" y="262"/>
                    <a:pt x="192" y="241"/>
                    <a:pt x="170" y="222"/>
                  </a:cubicBezTo>
                  <a:cubicBezTo>
                    <a:pt x="151" y="205"/>
                    <a:pt x="129" y="192"/>
                    <a:pt x="106" y="182"/>
                  </a:cubicBezTo>
                  <a:cubicBezTo>
                    <a:pt x="71" y="168"/>
                    <a:pt x="46" y="143"/>
                    <a:pt x="32" y="109"/>
                  </a:cubicBezTo>
                  <a:cubicBezTo>
                    <a:pt x="22" y="83"/>
                    <a:pt x="14" y="57"/>
                    <a:pt x="5" y="31"/>
                  </a:cubicBezTo>
                  <a:cubicBezTo>
                    <a:pt x="3" y="27"/>
                    <a:pt x="2" y="24"/>
                    <a:pt x="2" y="20"/>
                  </a:cubicBezTo>
                  <a:cubicBezTo>
                    <a:pt x="0" y="11"/>
                    <a:pt x="6" y="4"/>
                    <a:pt x="17" y="3"/>
                  </a:cubicBezTo>
                  <a:cubicBezTo>
                    <a:pt x="22" y="3"/>
                    <a:pt x="27" y="3"/>
                    <a:pt x="35" y="3"/>
                  </a:cubicBezTo>
                  <a:close/>
                </a:path>
              </a:pathLst>
            </a:custGeom>
            <a:solidFill>
              <a:srgbClr val="00ADE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" name="Freeform 15">
              <a:extLst>
                <a:ext uri="{FF2B5EF4-FFF2-40B4-BE49-F238E27FC236}">
                  <a16:creationId xmlns:a16="http://schemas.microsoft.com/office/drawing/2014/main" id="{0C8AD996-31D5-0442-8E8A-8B81B6B528F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51" y="13418"/>
              <a:ext cx="198" cy="133"/>
            </a:xfrm>
            <a:custGeom>
              <a:avLst/>
              <a:gdLst>
                <a:gd name="T0" fmla="*/ 0 w 330"/>
                <a:gd name="T1" fmla="*/ 104 h 221"/>
                <a:gd name="T2" fmla="*/ 0 w 330"/>
                <a:gd name="T3" fmla="*/ 104 h 221"/>
                <a:gd name="T4" fmla="*/ 6 w 330"/>
                <a:gd name="T5" fmla="*/ 70 h 221"/>
                <a:gd name="T6" fmla="*/ 21 w 330"/>
                <a:gd name="T7" fmla="*/ 51 h 221"/>
                <a:gd name="T8" fmla="*/ 73 w 330"/>
                <a:gd name="T9" fmla="*/ 18 h 221"/>
                <a:gd name="T10" fmla="*/ 94 w 330"/>
                <a:gd name="T11" fmla="*/ 15 h 221"/>
                <a:gd name="T12" fmla="*/ 143 w 330"/>
                <a:gd name="T13" fmla="*/ 26 h 221"/>
                <a:gd name="T14" fmla="*/ 189 w 330"/>
                <a:gd name="T15" fmla="*/ 17 h 221"/>
                <a:gd name="T16" fmla="*/ 244 w 330"/>
                <a:gd name="T17" fmla="*/ 6 h 221"/>
                <a:gd name="T18" fmla="*/ 302 w 330"/>
                <a:gd name="T19" fmla="*/ 1 h 221"/>
                <a:gd name="T20" fmla="*/ 325 w 330"/>
                <a:gd name="T21" fmla="*/ 18 h 221"/>
                <a:gd name="T22" fmla="*/ 312 w 330"/>
                <a:gd name="T23" fmla="*/ 72 h 221"/>
                <a:gd name="T24" fmla="*/ 260 w 330"/>
                <a:gd name="T25" fmla="*/ 123 h 221"/>
                <a:gd name="T26" fmla="*/ 189 w 330"/>
                <a:gd name="T27" fmla="*/ 176 h 221"/>
                <a:gd name="T28" fmla="*/ 96 w 330"/>
                <a:gd name="T29" fmla="*/ 215 h 221"/>
                <a:gd name="T30" fmla="*/ 18 w 330"/>
                <a:gd name="T31" fmla="*/ 179 h 221"/>
                <a:gd name="T32" fmla="*/ 0 w 330"/>
                <a:gd name="T33" fmla="*/ 104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30" h="221">
                  <a:moveTo>
                    <a:pt x="0" y="104"/>
                  </a:moveTo>
                  <a:lnTo>
                    <a:pt x="0" y="104"/>
                  </a:lnTo>
                  <a:cubicBezTo>
                    <a:pt x="1" y="96"/>
                    <a:pt x="4" y="83"/>
                    <a:pt x="6" y="70"/>
                  </a:cubicBezTo>
                  <a:cubicBezTo>
                    <a:pt x="8" y="61"/>
                    <a:pt x="14" y="56"/>
                    <a:pt x="21" y="51"/>
                  </a:cubicBezTo>
                  <a:cubicBezTo>
                    <a:pt x="38" y="40"/>
                    <a:pt x="56" y="29"/>
                    <a:pt x="73" y="18"/>
                  </a:cubicBezTo>
                  <a:cubicBezTo>
                    <a:pt x="80" y="13"/>
                    <a:pt x="87" y="12"/>
                    <a:pt x="94" y="15"/>
                  </a:cubicBezTo>
                  <a:cubicBezTo>
                    <a:pt x="110" y="21"/>
                    <a:pt x="126" y="26"/>
                    <a:pt x="143" y="26"/>
                  </a:cubicBezTo>
                  <a:cubicBezTo>
                    <a:pt x="159" y="26"/>
                    <a:pt x="175" y="25"/>
                    <a:pt x="189" y="17"/>
                  </a:cubicBezTo>
                  <a:cubicBezTo>
                    <a:pt x="207" y="8"/>
                    <a:pt x="225" y="5"/>
                    <a:pt x="244" y="6"/>
                  </a:cubicBezTo>
                  <a:cubicBezTo>
                    <a:pt x="264" y="6"/>
                    <a:pt x="283" y="3"/>
                    <a:pt x="302" y="1"/>
                  </a:cubicBezTo>
                  <a:cubicBezTo>
                    <a:pt x="315" y="0"/>
                    <a:pt x="322" y="5"/>
                    <a:pt x="325" y="18"/>
                  </a:cubicBezTo>
                  <a:cubicBezTo>
                    <a:pt x="330" y="38"/>
                    <a:pt x="325" y="57"/>
                    <a:pt x="312" y="72"/>
                  </a:cubicBezTo>
                  <a:cubicBezTo>
                    <a:pt x="296" y="90"/>
                    <a:pt x="279" y="108"/>
                    <a:pt x="260" y="123"/>
                  </a:cubicBezTo>
                  <a:cubicBezTo>
                    <a:pt x="237" y="142"/>
                    <a:pt x="213" y="160"/>
                    <a:pt x="189" y="176"/>
                  </a:cubicBezTo>
                  <a:cubicBezTo>
                    <a:pt x="160" y="195"/>
                    <a:pt x="129" y="208"/>
                    <a:pt x="96" y="215"/>
                  </a:cubicBezTo>
                  <a:cubicBezTo>
                    <a:pt x="65" y="221"/>
                    <a:pt x="34" y="207"/>
                    <a:pt x="18" y="179"/>
                  </a:cubicBezTo>
                  <a:cubicBezTo>
                    <a:pt x="5" y="157"/>
                    <a:pt x="1" y="133"/>
                    <a:pt x="0" y="104"/>
                  </a:cubicBezTo>
                  <a:close/>
                </a:path>
              </a:pathLst>
            </a:custGeom>
            <a:solidFill>
              <a:srgbClr val="00ADE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" name="Freeform 16">
              <a:extLst>
                <a:ext uri="{FF2B5EF4-FFF2-40B4-BE49-F238E27FC236}">
                  <a16:creationId xmlns:a16="http://schemas.microsoft.com/office/drawing/2014/main" id="{466E86AA-4DEB-A847-A173-052F1AF8399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723" y="12931"/>
              <a:ext cx="693" cy="725"/>
            </a:xfrm>
            <a:custGeom>
              <a:avLst/>
              <a:gdLst>
                <a:gd name="T0" fmla="*/ 712 w 1154"/>
                <a:gd name="T1" fmla="*/ 0 h 1208"/>
                <a:gd name="T2" fmla="*/ 854 w 1154"/>
                <a:gd name="T3" fmla="*/ 135 h 1208"/>
                <a:gd name="T4" fmla="*/ 847 w 1154"/>
                <a:gd name="T5" fmla="*/ 340 h 1208"/>
                <a:gd name="T6" fmla="*/ 871 w 1154"/>
                <a:gd name="T7" fmla="*/ 509 h 1208"/>
                <a:gd name="T8" fmla="*/ 1094 w 1154"/>
                <a:gd name="T9" fmla="*/ 575 h 1208"/>
                <a:gd name="T10" fmla="*/ 1109 w 1154"/>
                <a:gd name="T11" fmla="*/ 787 h 1208"/>
                <a:gd name="T12" fmla="*/ 1045 w 1154"/>
                <a:gd name="T13" fmla="*/ 941 h 1208"/>
                <a:gd name="T14" fmla="*/ 988 w 1154"/>
                <a:gd name="T15" fmla="*/ 1072 h 1208"/>
                <a:gd name="T16" fmla="*/ 955 w 1154"/>
                <a:gd name="T17" fmla="*/ 1099 h 1208"/>
                <a:gd name="T18" fmla="*/ 774 w 1154"/>
                <a:gd name="T19" fmla="*/ 1205 h 1208"/>
                <a:gd name="T20" fmla="*/ 489 w 1154"/>
                <a:gd name="T21" fmla="*/ 1130 h 1208"/>
                <a:gd name="T22" fmla="*/ 383 w 1154"/>
                <a:gd name="T23" fmla="*/ 1059 h 1208"/>
                <a:gd name="T24" fmla="*/ 4 w 1154"/>
                <a:gd name="T25" fmla="*/ 1055 h 1208"/>
                <a:gd name="T26" fmla="*/ 0 w 1154"/>
                <a:gd name="T27" fmla="*/ 546 h 1208"/>
                <a:gd name="T28" fmla="*/ 337 w 1154"/>
                <a:gd name="T29" fmla="*/ 542 h 1208"/>
                <a:gd name="T30" fmla="*/ 558 w 1154"/>
                <a:gd name="T31" fmla="*/ 331 h 1208"/>
                <a:gd name="T32" fmla="*/ 611 w 1154"/>
                <a:gd name="T33" fmla="*/ 86 h 1208"/>
                <a:gd name="T34" fmla="*/ 683 w 1154"/>
                <a:gd name="T35" fmla="*/ 0 h 1208"/>
                <a:gd name="T36" fmla="*/ 282 w 1154"/>
                <a:gd name="T37" fmla="*/ 787 h 1208"/>
                <a:gd name="T38" fmla="*/ 288 w 1154"/>
                <a:gd name="T39" fmla="*/ 878 h 1208"/>
                <a:gd name="T40" fmla="*/ 341 w 1154"/>
                <a:gd name="T41" fmla="*/ 976 h 1208"/>
                <a:gd name="T42" fmla="*/ 460 w 1154"/>
                <a:gd name="T43" fmla="*/ 1011 h 1208"/>
                <a:gd name="T44" fmla="*/ 581 w 1154"/>
                <a:gd name="T45" fmla="*/ 1099 h 1208"/>
                <a:gd name="T46" fmla="*/ 799 w 1154"/>
                <a:gd name="T47" fmla="*/ 1131 h 1208"/>
                <a:gd name="T48" fmla="*/ 877 w 1154"/>
                <a:gd name="T49" fmla="*/ 1107 h 1208"/>
                <a:gd name="T50" fmla="*/ 887 w 1154"/>
                <a:gd name="T51" fmla="*/ 1035 h 1208"/>
                <a:gd name="T52" fmla="*/ 941 w 1154"/>
                <a:gd name="T53" fmla="*/ 1018 h 1208"/>
                <a:gd name="T54" fmla="*/ 980 w 1154"/>
                <a:gd name="T55" fmla="*/ 893 h 1208"/>
                <a:gd name="T56" fmla="*/ 1024 w 1154"/>
                <a:gd name="T57" fmla="*/ 794 h 1208"/>
                <a:gd name="T58" fmla="*/ 1063 w 1154"/>
                <a:gd name="T59" fmla="*/ 724 h 1208"/>
                <a:gd name="T60" fmla="*/ 1003 w 1154"/>
                <a:gd name="T61" fmla="*/ 617 h 1208"/>
                <a:gd name="T62" fmla="*/ 813 w 1154"/>
                <a:gd name="T63" fmla="*/ 563 h 1208"/>
                <a:gd name="T64" fmla="*/ 781 w 1154"/>
                <a:gd name="T65" fmla="*/ 305 h 1208"/>
                <a:gd name="T66" fmla="*/ 723 w 1154"/>
                <a:gd name="T67" fmla="*/ 80 h 1208"/>
                <a:gd name="T68" fmla="*/ 684 w 1154"/>
                <a:gd name="T69" fmla="*/ 99 h 1208"/>
                <a:gd name="T70" fmla="*/ 657 w 1154"/>
                <a:gd name="T71" fmla="*/ 307 h 1208"/>
                <a:gd name="T72" fmla="*/ 480 w 1154"/>
                <a:gd name="T73" fmla="*/ 550 h 1208"/>
                <a:gd name="T74" fmla="*/ 333 w 1154"/>
                <a:gd name="T75" fmla="*/ 625 h 1208"/>
                <a:gd name="T76" fmla="*/ 292 w 1154"/>
                <a:gd name="T77" fmla="*/ 682 h 1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54" h="1208">
                  <a:moveTo>
                    <a:pt x="712" y="0"/>
                  </a:moveTo>
                  <a:lnTo>
                    <a:pt x="712" y="0"/>
                  </a:lnTo>
                  <a:cubicBezTo>
                    <a:pt x="732" y="5"/>
                    <a:pt x="752" y="11"/>
                    <a:pt x="769" y="22"/>
                  </a:cubicBezTo>
                  <a:cubicBezTo>
                    <a:pt x="811" y="50"/>
                    <a:pt x="838" y="89"/>
                    <a:pt x="854" y="135"/>
                  </a:cubicBezTo>
                  <a:cubicBezTo>
                    <a:pt x="866" y="171"/>
                    <a:pt x="873" y="208"/>
                    <a:pt x="870" y="246"/>
                  </a:cubicBezTo>
                  <a:cubicBezTo>
                    <a:pt x="868" y="278"/>
                    <a:pt x="858" y="310"/>
                    <a:pt x="847" y="340"/>
                  </a:cubicBezTo>
                  <a:cubicBezTo>
                    <a:pt x="837" y="370"/>
                    <a:pt x="826" y="400"/>
                    <a:pt x="823" y="432"/>
                  </a:cubicBezTo>
                  <a:cubicBezTo>
                    <a:pt x="819" y="471"/>
                    <a:pt x="834" y="495"/>
                    <a:pt x="871" y="509"/>
                  </a:cubicBezTo>
                  <a:cubicBezTo>
                    <a:pt x="911" y="525"/>
                    <a:pt x="954" y="533"/>
                    <a:pt x="997" y="540"/>
                  </a:cubicBezTo>
                  <a:cubicBezTo>
                    <a:pt x="1031" y="546"/>
                    <a:pt x="1065" y="555"/>
                    <a:pt x="1094" y="575"/>
                  </a:cubicBezTo>
                  <a:cubicBezTo>
                    <a:pt x="1138" y="605"/>
                    <a:pt x="1154" y="648"/>
                    <a:pt x="1151" y="699"/>
                  </a:cubicBezTo>
                  <a:cubicBezTo>
                    <a:pt x="1149" y="734"/>
                    <a:pt x="1136" y="764"/>
                    <a:pt x="1109" y="787"/>
                  </a:cubicBezTo>
                  <a:cubicBezTo>
                    <a:pt x="1106" y="789"/>
                    <a:pt x="1105" y="793"/>
                    <a:pt x="1106" y="796"/>
                  </a:cubicBezTo>
                  <a:cubicBezTo>
                    <a:pt x="1115" y="856"/>
                    <a:pt x="1092" y="904"/>
                    <a:pt x="1045" y="941"/>
                  </a:cubicBezTo>
                  <a:cubicBezTo>
                    <a:pt x="1040" y="945"/>
                    <a:pt x="1039" y="948"/>
                    <a:pt x="1039" y="955"/>
                  </a:cubicBezTo>
                  <a:cubicBezTo>
                    <a:pt x="1043" y="1003"/>
                    <a:pt x="1023" y="1041"/>
                    <a:pt x="988" y="1072"/>
                  </a:cubicBezTo>
                  <a:cubicBezTo>
                    <a:pt x="980" y="1078"/>
                    <a:pt x="970" y="1082"/>
                    <a:pt x="962" y="1089"/>
                  </a:cubicBezTo>
                  <a:cubicBezTo>
                    <a:pt x="959" y="1091"/>
                    <a:pt x="956" y="1095"/>
                    <a:pt x="955" y="1099"/>
                  </a:cubicBezTo>
                  <a:cubicBezTo>
                    <a:pt x="949" y="1155"/>
                    <a:pt x="910" y="1197"/>
                    <a:pt x="855" y="1204"/>
                  </a:cubicBezTo>
                  <a:cubicBezTo>
                    <a:pt x="828" y="1208"/>
                    <a:pt x="801" y="1208"/>
                    <a:pt x="774" y="1205"/>
                  </a:cubicBezTo>
                  <a:cubicBezTo>
                    <a:pt x="720" y="1200"/>
                    <a:pt x="667" y="1192"/>
                    <a:pt x="614" y="1185"/>
                  </a:cubicBezTo>
                  <a:cubicBezTo>
                    <a:pt x="567" y="1179"/>
                    <a:pt x="526" y="1159"/>
                    <a:pt x="489" y="1130"/>
                  </a:cubicBezTo>
                  <a:cubicBezTo>
                    <a:pt x="466" y="1111"/>
                    <a:pt x="443" y="1093"/>
                    <a:pt x="420" y="1074"/>
                  </a:cubicBezTo>
                  <a:cubicBezTo>
                    <a:pt x="409" y="1065"/>
                    <a:pt x="396" y="1062"/>
                    <a:pt x="383" y="1059"/>
                  </a:cubicBezTo>
                  <a:cubicBezTo>
                    <a:pt x="323" y="1048"/>
                    <a:pt x="262" y="1055"/>
                    <a:pt x="202" y="1055"/>
                  </a:cubicBezTo>
                  <a:cubicBezTo>
                    <a:pt x="136" y="1055"/>
                    <a:pt x="70" y="1055"/>
                    <a:pt x="4" y="1055"/>
                  </a:cubicBezTo>
                  <a:cubicBezTo>
                    <a:pt x="3" y="1055"/>
                    <a:pt x="2" y="1055"/>
                    <a:pt x="0" y="1054"/>
                  </a:cubicBezTo>
                  <a:lnTo>
                    <a:pt x="0" y="546"/>
                  </a:lnTo>
                  <a:cubicBezTo>
                    <a:pt x="11" y="546"/>
                    <a:pt x="22" y="545"/>
                    <a:pt x="32" y="545"/>
                  </a:cubicBezTo>
                  <a:cubicBezTo>
                    <a:pt x="134" y="544"/>
                    <a:pt x="236" y="542"/>
                    <a:pt x="337" y="542"/>
                  </a:cubicBezTo>
                  <a:cubicBezTo>
                    <a:pt x="374" y="542"/>
                    <a:pt x="402" y="526"/>
                    <a:pt x="425" y="499"/>
                  </a:cubicBezTo>
                  <a:cubicBezTo>
                    <a:pt x="472" y="445"/>
                    <a:pt x="518" y="390"/>
                    <a:pt x="558" y="331"/>
                  </a:cubicBezTo>
                  <a:cubicBezTo>
                    <a:pt x="592" y="281"/>
                    <a:pt x="613" y="226"/>
                    <a:pt x="611" y="165"/>
                  </a:cubicBezTo>
                  <a:cubicBezTo>
                    <a:pt x="611" y="138"/>
                    <a:pt x="609" y="112"/>
                    <a:pt x="611" y="86"/>
                  </a:cubicBezTo>
                  <a:cubicBezTo>
                    <a:pt x="613" y="57"/>
                    <a:pt x="624" y="31"/>
                    <a:pt x="649" y="15"/>
                  </a:cubicBezTo>
                  <a:cubicBezTo>
                    <a:pt x="660" y="8"/>
                    <a:pt x="672" y="5"/>
                    <a:pt x="683" y="0"/>
                  </a:cubicBezTo>
                  <a:lnTo>
                    <a:pt x="712" y="0"/>
                  </a:lnTo>
                  <a:close/>
                  <a:moveTo>
                    <a:pt x="282" y="787"/>
                  </a:moveTo>
                  <a:lnTo>
                    <a:pt x="282" y="787"/>
                  </a:lnTo>
                  <a:cubicBezTo>
                    <a:pt x="284" y="822"/>
                    <a:pt x="285" y="850"/>
                    <a:pt x="288" y="878"/>
                  </a:cubicBezTo>
                  <a:cubicBezTo>
                    <a:pt x="290" y="896"/>
                    <a:pt x="295" y="915"/>
                    <a:pt x="300" y="932"/>
                  </a:cubicBezTo>
                  <a:cubicBezTo>
                    <a:pt x="307" y="953"/>
                    <a:pt x="321" y="968"/>
                    <a:pt x="341" y="976"/>
                  </a:cubicBezTo>
                  <a:cubicBezTo>
                    <a:pt x="360" y="984"/>
                    <a:pt x="380" y="984"/>
                    <a:pt x="400" y="986"/>
                  </a:cubicBezTo>
                  <a:cubicBezTo>
                    <a:pt x="422" y="988"/>
                    <a:pt x="442" y="998"/>
                    <a:pt x="460" y="1011"/>
                  </a:cubicBezTo>
                  <a:cubicBezTo>
                    <a:pt x="489" y="1033"/>
                    <a:pt x="516" y="1057"/>
                    <a:pt x="545" y="1078"/>
                  </a:cubicBezTo>
                  <a:cubicBezTo>
                    <a:pt x="556" y="1087"/>
                    <a:pt x="568" y="1094"/>
                    <a:pt x="581" y="1099"/>
                  </a:cubicBezTo>
                  <a:cubicBezTo>
                    <a:pt x="595" y="1104"/>
                    <a:pt x="611" y="1107"/>
                    <a:pt x="626" y="1109"/>
                  </a:cubicBezTo>
                  <a:cubicBezTo>
                    <a:pt x="683" y="1117"/>
                    <a:pt x="741" y="1125"/>
                    <a:pt x="799" y="1131"/>
                  </a:cubicBezTo>
                  <a:cubicBezTo>
                    <a:pt x="818" y="1133"/>
                    <a:pt x="838" y="1128"/>
                    <a:pt x="857" y="1125"/>
                  </a:cubicBezTo>
                  <a:cubicBezTo>
                    <a:pt x="867" y="1124"/>
                    <a:pt x="874" y="1116"/>
                    <a:pt x="877" y="1107"/>
                  </a:cubicBezTo>
                  <a:cubicBezTo>
                    <a:pt x="882" y="1094"/>
                    <a:pt x="880" y="1083"/>
                    <a:pt x="876" y="1071"/>
                  </a:cubicBezTo>
                  <a:cubicBezTo>
                    <a:pt x="871" y="1056"/>
                    <a:pt x="875" y="1044"/>
                    <a:pt x="887" y="1035"/>
                  </a:cubicBezTo>
                  <a:cubicBezTo>
                    <a:pt x="897" y="1027"/>
                    <a:pt x="908" y="1025"/>
                    <a:pt x="920" y="1024"/>
                  </a:cubicBezTo>
                  <a:cubicBezTo>
                    <a:pt x="927" y="1024"/>
                    <a:pt x="936" y="1022"/>
                    <a:pt x="941" y="1018"/>
                  </a:cubicBezTo>
                  <a:cubicBezTo>
                    <a:pt x="957" y="1007"/>
                    <a:pt x="971" y="968"/>
                    <a:pt x="958" y="947"/>
                  </a:cubicBezTo>
                  <a:cubicBezTo>
                    <a:pt x="945" y="924"/>
                    <a:pt x="954" y="902"/>
                    <a:pt x="980" y="893"/>
                  </a:cubicBezTo>
                  <a:cubicBezTo>
                    <a:pt x="996" y="887"/>
                    <a:pt x="1011" y="879"/>
                    <a:pt x="1020" y="865"/>
                  </a:cubicBezTo>
                  <a:cubicBezTo>
                    <a:pt x="1034" y="842"/>
                    <a:pt x="1037" y="819"/>
                    <a:pt x="1024" y="794"/>
                  </a:cubicBezTo>
                  <a:cubicBezTo>
                    <a:pt x="1008" y="765"/>
                    <a:pt x="1019" y="740"/>
                    <a:pt x="1050" y="731"/>
                  </a:cubicBezTo>
                  <a:cubicBezTo>
                    <a:pt x="1055" y="729"/>
                    <a:pt x="1059" y="727"/>
                    <a:pt x="1063" y="724"/>
                  </a:cubicBezTo>
                  <a:cubicBezTo>
                    <a:pt x="1081" y="708"/>
                    <a:pt x="1083" y="677"/>
                    <a:pt x="1068" y="656"/>
                  </a:cubicBezTo>
                  <a:cubicBezTo>
                    <a:pt x="1052" y="634"/>
                    <a:pt x="1028" y="624"/>
                    <a:pt x="1003" y="617"/>
                  </a:cubicBezTo>
                  <a:cubicBezTo>
                    <a:pt x="975" y="609"/>
                    <a:pt x="946" y="603"/>
                    <a:pt x="917" y="598"/>
                  </a:cubicBezTo>
                  <a:cubicBezTo>
                    <a:pt x="881" y="592"/>
                    <a:pt x="845" y="584"/>
                    <a:pt x="813" y="563"/>
                  </a:cubicBezTo>
                  <a:cubicBezTo>
                    <a:pt x="764" y="531"/>
                    <a:pt x="737" y="471"/>
                    <a:pt x="750" y="414"/>
                  </a:cubicBezTo>
                  <a:cubicBezTo>
                    <a:pt x="759" y="378"/>
                    <a:pt x="770" y="341"/>
                    <a:pt x="781" y="305"/>
                  </a:cubicBezTo>
                  <a:cubicBezTo>
                    <a:pt x="795" y="261"/>
                    <a:pt x="802" y="218"/>
                    <a:pt x="788" y="173"/>
                  </a:cubicBezTo>
                  <a:cubicBezTo>
                    <a:pt x="776" y="135"/>
                    <a:pt x="757" y="102"/>
                    <a:pt x="723" y="80"/>
                  </a:cubicBezTo>
                  <a:cubicBezTo>
                    <a:pt x="714" y="74"/>
                    <a:pt x="704" y="69"/>
                    <a:pt x="693" y="74"/>
                  </a:cubicBezTo>
                  <a:cubicBezTo>
                    <a:pt x="684" y="79"/>
                    <a:pt x="684" y="90"/>
                    <a:pt x="684" y="99"/>
                  </a:cubicBezTo>
                  <a:cubicBezTo>
                    <a:pt x="684" y="128"/>
                    <a:pt x="685" y="157"/>
                    <a:pt x="685" y="187"/>
                  </a:cubicBezTo>
                  <a:cubicBezTo>
                    <a:pt x="685" y="229"/>
                    <a:pt x="676" y="270"/>
                    <a:pt x="657" y="307"/>
                  </a:cubicBezTo>
                  <a:cubicBezTo>
                    <a:pt x="629" y="360"/>
                    <a:pt x="594" y="408"/>
                    <a:pt x="558" y="455"/>
                  </a:cubicBezTo>
                  <a:cubicBezTo>
                    <a:pt x="534" y="487"/>
                    <a:pt x="506" y="518"/>
                    <a:pt x="480" y="550"/>
                  </a:cubicBezTo>
                  <a:cubicBezTo>
                    <a:pt x="456" y="577"/>
                    <a:pt x="429" y="599"/>
                    <a:pt x="394" y="610"/>
                  </a:cubicBezTo>
                  <a:cubicBezTo>
                    <a:pt x="374" y="616"/>
                    <a:pt x="353" y="620"/>
                    <a:pt x="333" y="625"/>
                  </a:cubicBezTo>
                  <a:cubicBezTo>
                    <a:pt x="320" y="629"/>
                    <a:pt x="309" y="636"/>
                    <a:pt x="304" y="649"/>
                  </a:cubicBezTo>
                  <a:cubicBezTo>
                    <a:pt x="299" y="660"/>
                    <a:pt x="294" y="671"/>
                    <a:pt x="292" y="682"/>
                  </a:cubicBezTo>
                  <a:cubicBezTo>
                    <a:pt x="288" y="719"/>
                    <a:pt x="285" y="756"/>
                    <a:pt x="282" y="787"/>
                  </a:cubicBez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0" name="Freeform 17">
              <a:extLst>
                <a:ext uri="{FF2B5EF4-FFF2-40B4-BE49-F238E27FC236}">
                  <a16:creationId xmlns:a16="http://schemas.microsoft.com/office/drawing/2014/main" id="{D72289AD-81BD-0344-A096-23811D5A97E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351" y="12925"/>
              <a:ext cx="607" cy="716"/>
            </a:xfrm>
            <a:custGeom>
              <a:avLst/>
              <a:gdLst>
                <a:gd name="T0" fmla="*/ 1006 w 1011"/>
                <a:gd name="T1" fmla="*/ 1072 h 1192"/>
                <a:gd name="T2" fmla="*/ 1006 w 1011"/>
                <a:gd name="T3" fmla="*/ 1072 h 1192"/>
                <a:gd name="T4" fmla="*/ 940 w 1011"/>
                <a:gd name="T5" fmla="*/ 1063 h 1192"/>
                <a:gd name="T6" fmla="*/ 886 w 1011"/>
                <a:gd name="T7" fmla="*/ 1056 h 1192"/>
                <a:gd name="T8" fmla="*/ 869 w 1011"/>
                <a:gd name="T9" fmla="*/ 1067 h 1192"/>
                <a:gd name="T10" fmla="*/ 821 w 1011"/>
                <a:gd name="T11" fmla="*/ 1189 h 1192"/>
                <a:gd name="T12" fmla="*/ 808 w 1011"/>
                <a:gd name="T13" fmla="*/ 1170 h 1192"/>
                <a:gd name="T14" fmla="*/ 638 w 1011"/>
                <a:gd name="T15" fmla="*/ 880 h 1192"/>
                <a:gd name="T16" fmla="*/ 623 w 1011"/>
                <a:gd name="T17" fmla="*/ 871 h 1192"/>
                <a:gd name="T18" fmla="*/ 576 w 1011"/>
                <a:gd name="T19" fmla="*/ 862 h 1192"/>
                <a:gd name="T20" fmla="*/ 463 w 1011"/>
                <a:gd name="T21" fmla="*/ 854 h 1192"/>
                <a:gd name="T22" fmla="*/ 418 w 1011"/>
                <a:gd name="T23" fmla="*/ 870 h 1192"/>
                <a:gd name="T24" fmla="*/ 379 w 1011"/>
                <a:gd name="T25" fmla="*/ 899 h 1192"/>
                <a:gd name="T26" fmla="*/ 244 w 1011"/>
                <a:gd name="T27" fmla="*/ 1178 h 1192"/>
                <a:gd name="T28" fmla="*/ 236 w 1011"/>
                <a:gd name="T29" fmla="*/ 1192 h 1192"/>
                <a:gd name="T30" fmla="*/ 227 w 1011"/>
                <a:gd name="T31" fmla="*/ 1182 h 1192"/>
                <a:gd name="T32" fmla="*/ 160 w 1011"/>
                <a:gd name="T33" fmla="*/ 1081 h 1192"/>
                <a:gd name="T34" fmla="*/ 138 w 1011"/>
                <a:gd name="T35" fmla="*/ 1070 h 1192"/>
                <a:gd name="T36" fmla="*/ 17 w 1011"/>
                <a:gd name="T37" fmla="*/ 1083 h 1192"/>
                <a:gd name="T38" fmla="*/ 0 w 1011"/>
                <a:gd name="T39" fmla="*/ 1083 h 1192"/>
                <a:gd name="T40" fmla="*/ 32 w 1011"/>
                <a:gd name="T41" fmla="*/ 1019 h 1192"/>
                <a:gd name="T42" fmla="*/ 174 w 1011"/>
                <a:gd name="T43" fmla="*/ 739 h 1192"/>
                <a:gd name="T44" fmla="*/ 176 w 1011"/>
                <a:gd name="T45" fmla="*/ 678 h 1192"/>
                <a:gd name="T46" fmla="*/ 110 w 1011"/>
                <a:gd name="T47" fmla="*/ 593 h 1192"/>
                <a:gd name="T48" fmla="*/ 87 w 1011"/>
                <a:gd name="T49" fmla="*/ 511 h 1192"/>
                <a:gd name="T50" fmla="*/ 106 w 1011"/>
                <a:gd name="T51" fmla="*/ 420 h 1192"/>
                <a:gd name="T52" fmla="*/ 91 w 1011"/>
                <a:gd name="T53" fmla="*/ 380 h 1192"/>
                <a:gd name="T54" fmla="*/ 115 w 1011"/>
                <a:gd name="T55" fmla="*/ 285 h 1192"/>
                <a:gd name="T56" fmla="*/ 178 w 1011"/>
                <a:gd name="T57" fmla="*/ 174 h 1192"/>
                <a:gd name="T58" fmla="*/ 240 w 1011"/>
                <a:gd name="T59" fmla="*/ 109 h 1192"/>
                <a:gd name="T60" fmla="*/ 357 w 1011"/>
                <a:gd name="T61" fmla="*/ 43 h 1192"/>
                <a:gd name="T62" fmla="*/ 445 w 1011"/>
                <a:gd name="T63" fmla="*/ 19 h 1192"/>
                <a:gd name="T64" fmla="*/ 519 w 1011"/>
                <a:gd name="T65" fmla="*/ 37 h 1192"/>
                <a:gd name="T66" fmla="*/ 579 w 1011"/>
                <a:gd name="T67" fmla="*/ 18 h 1192"/>
                <a:gd name="T68" fmla="*/ 637 w 1011"/>
                <a:gd name="T69" fmla="*/ 16 h 1192"/>
                <a:gd name="T70" fmla="*/ 667 w 1011"/>
                <a:gd name="T71" fmla="*/ 46 h 1192"/>
                <a:gd name="T72" fmla="*/ 735 w 1011"/>
                <a:gd name="T73" fmla="*/ 102 h 1192"/>
                <a:gd name="T74" fmla="*/ 781 w 1011"/>
                <a:gd name="T75" fmla="*/ 109 h 1192"/>
                <a:gd name="T76" fmla="*/ 844 w 1011"/>
                <a:gd name="T77" fmla="*/ 175 h 1192"/>
                <a:gd name="T78" fmla="*/ 911 w 1011"/>
                <a:gd name="T79" fmla="*/ 288 h 1192"/>
                <a:gd name="T80" fmla="*/ 933 w 1011"/>
                <a:gd name="T81" fmla="*/ 376 h 1192"/>
                <a:gd name="T82" fmla="*/ 914 w 1011"/>
                <a:gd name="T83" fmla="*/ 439 h 1192"/>
                <a:gd name="T84" fmla="*/ 932 w 1011"/>
                <a:gd name="T85" fmla="*/ 503 h 1192"/>
                <a:gd name="T86" fmla="*/ 904 w 1011"/>
                <a:gd name="T87" fmla="*/ 599 h 1192"/>
                <a:gd name="T88" fmla="*/ 844 w 1011"/>
                <a:gd name="T89" fmla="*/ 698 h 1192"/>
                <a:gd name="T90" fmla="*/ 865 w 1011"/>
                <a:gd name="T91" fmla="*/ 778 h 1192"/>
                <a:gd name="T92" fmla="*/ 1000 w 1011"/>
                <a:gd name="T93" fmla="*/ 1031 h 1192"/>
                <a:gd name="T94" fmla="*/ 1011 w 1011"/>
                <a:gd name="T95" fmla="*/ 1068 h 1192"/>
                <a:gd name="T96" fmla="*/ 1006 w 1011"/>
                <a:gd name="T97" fmla="*/ 1072 h 1192"/>
                <a:gd name="T98" fmla="*/ 227 w 1011"/>
                <a:gd name="T99" fmla="*/ 433 h 1192"/>
                <a:gd name="T100" fmla="*/ 227 w 1011"/>
                <a:gd name="T101" fmla="*/ 433 h 1192"/>
                <a:gd name="T102" fmla="*/ 518 w 1011"/>
                <a:gd name="T103" fmla="*/ 718 h 1192"/>
                <a:gd name="T104" fmla="*/ 796 w 1011"/>
                <a:gd name="T105" fmla="*/ 426 h 1192"/>
                <a:gd name="T106" fmla="*/ 506 w 1011"/>
                <a:gd name="T107" fmla="*/ 149 h 1192"/>
                <a:gd name="T108" fmla="*/ 227 w 1011"/>
                <a:gd name="T109" fmla="*/ 433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011" h="1192">
                  <a:moveTo>
                    <a:pt x="1006" y="1072"/>
                  </a:moveTo>
                  <a:lnTo>
                    <a:pt x="1006" y="1072"/>
                  </a:lnTo>
                  <a:cubicBezTo>
                    <a:pt x="984" y="1069"/>
                    <a:pt x="962" y="1066"/>
                    <a:pt x="940" y="1063"/>
                  </a:cubicBezTo>
                  <a:cubicBezTo>
                    <a:pt x="922" y="1061"/>
                    <a:pt x="904" y="1059"/>
                    <a:pt x="886" y="1056"/>
                  </a:cubicBezTo>
                  <a:cubicBezTo>
                    <a:pt x="876" y="1055"/>
                    <a:pt x="872" y="1058"/>
                    <a:pt x="869" y="1067"/>
                  </a:cubicBezTo>
                  <a:cubicBezTo>
                    <a:pt x="853" y="1107"/>
                    <a:pt x="838" y="1147"/>
                    <a:pt x="821" y="1189"/>
                  </a:cubicBezTo>
                  <a:cubicBezTo>
                    <a:pt x="816" y="1181"/>
                    <a:pt x="811" y="1176"/>
                    <a:pt x="808" y="1170"/>
                  </a:cubicBezTo>
                  <a:cubicBezTo>
                    <a:pt x="751" y="1073"/>
                    <a:pt x="695" y="976"/>
                    <a:pt x="638" y="880"/>
                  </a:cubicBezTo>
                  <a:cubicBezTo>
                    <a:pt x="636" y="875"/>
                    <a:pt x="629" y="872"/>
                    <a:pt x="623" y="871"/>
                  </a:cubicBezTo>
                  <a:cubicBezTo>
                    <a:pt x="608" y="867"/>
                    <a:pt x="590" y="868"/>
                    <a:pt x="576" y="862"/>
                  </a:cubicBezTo>
                  <a:cubicBezTo>
                    <a:pt x="539" y="843"/>
                    <a:pt x="502" y="837"/>
                    <a:pt x="463" y="854"/>
                  </a:cubicBezTo>
                  <a:cubicBezTo>
                    <a:pt x="448" y="860"/>
                    <a:pt x="432" y="871"/>
                    <a:pt x="418" y="870"/>
                  </a:cubicBezTo>
                  <a:cubicBezTo>
                    <a:pt x="394" y="869"/>
                    <a:pt x="387" y="881"/>
                    <a:pt x="379" y="899"/>
                  </a:cubicBezTo>
                  <a:cubicBezTo>
                    <a:pt x="335" y="992"/>
                    <a:pt x="289" y="1085"/>
                    <a:pt x="244" y="1178"/>
                  </a:cubicBezTo>
                  <a:cubicBezTo>
                    <a:pt x="242" y="1182"/>
                    <a:pt x="240" y="1186"/>
                    <a:pt x="236" y="1192"/>
                  </a:cubicBezTo>
                  <a:cubicBezTo>
                    <a:pt x="233" y="1188"/>
                    <a:pt x="229" y="1185"/>
                    <a:pt x="227" y="1182"/>
                  </a:cubicBezTo>
                  <a:cubicBezTo>
                    <a:pt x="205" y="1148"/>
                    <a:pt x="182" y="1115"/>
                    <a:pt x="160" y="1081"/>
                  </a:cubicBezTo>
                  <a:cubicBezTo>
                    <a:pt x="155" y="1072"/>
                    <a:pt x="148" y="1069"/>
                    <a:pt x="138" y="1070"/>
                  </a:cubicBezTo>
                  <a:cubicBezTo>
                    <a:pt x="98" y="1075"/>
                    <a:pt x="57" y="1079"/>
                    <a:pt x="17" y="1083"/>
                  </a:cubicBezTo>
                  <a:cubicBezTo>
                    <a:pt x="12" y="1083"/>
                    <a:pt x="8" y="1083"/>
                    <a:pt x="0" y="1083"/>
                  </a:cubicBezTo>
                  <a:cubicBezTo>
                    <a:pt x="11" y="1060"/>
                    <a:pt x="21" y="1040"/>
                    <a:pt x="32" y="1019"/>
                  </a:cubicBezTo>
                  <a:cubicBezTo>
                    <a:pt x="79" y="926"/>
                    <a:pt x="127" y="833"/>
                    <a:pt x="174" y="739"/>
                  </a:cubicBezTo>
                  <a:cubicBezTo>
                    <a:pt x="184" y="719"/>
                    <a:pt x="179" y="698"/>
                    <a:pt x="176" y="678"/>
                  </a:cubicBezTo>
                  <a:cubicBezTo>
                    <a:pt x="169" y="639"/>
                    <a:pt x="144" y="613"/>
                    <a:pt x="110" y="593"/>
                  </a:cubicBezTo>
                  <a:cubicBezTo>
                    <a:pt x="82" y="576"/>
                    <a:pt x="69" y="546"/>
                    <a:pt x="87" y="511"/>
                  </a:cubicBezTo>
                  <a:cubicBezTo>
                    <a:pt x="102" y="482"/>
                    <a:pt x="114" y="453"/>
                    <a:pt x="106" y="420"/>
                  </a:cubicBezTo>
                  <a:cubicBezTo>
                    <a:pt x="102" y="406"/>
                    <a:pt x="97" y="392"/>
                    <a:pt x="91" y="380"/>
                  </a:cubicBezTo>
                  <a:cubicBezTo>
                    <a:pt x="69" y="337"/>
                    <a:pt x="77" y="309"/>
                    <a:pt x="115" y="285"/>
                  </a:cubicBezTo>
                  <a:cubicBezTo>
                    <a:pt x="157" y="259"/>
                    <a:pt x="178" y="223"/>
                    <a:pt x="178" y="174"/>
                  </a:cubicBezTo>
                  <a:cubicBezTo>
                    <a:pt x="179" y="137"/>
                    <a:pt x="201" y="110"/>
                    <a:pt x="240" y="109"/>
                  </a:cubicBezTo>
                  <a:cubicBezTo>
                    <a:pt x="291" y="108"/>
                    <a:pt x="331" y="88"/>
                    <a:pt x="357" y="43"/>
                  </a:cubicBezTo>
                  <a:cubicBezTo>
                    <a:pt x="379" y="7"/>
                    <a:pt x="408" y="0"/>
                    <a:pt x="445" y="19"/>
                  </a:cubicBezTo>
                  <a:cubicBezTo>
                    <a:pt x="469" y="31"/>
                    <a:pt x="493" y="42"/>
                    <a:pt x="519" y="37"/>
                  </a:cubicBezTo>
                  <a:cubicBezTo>
                    <a:pt x="540" y="33"/>
                    <a:pt x="559" y="26"/>
                    <a:pt x="579" y="18"/>
                  </a:cubicBezTo>
                  <a:cubicBezTo>
                    <a:pt x="598" y="10"/>
                    <a:pt x="618" y="4"/>
                    <a:pt x="637" y="16"/>
                  </a:cubicBezTo>
                  <a:cubicBezTo>
                    <a:pt x="649" y="23"/>
                    <a:pt x="659" y="34"/>
                    <a:pt x="667" y="46"/>
                  </a:cubicBezTo>
                  <a:cubicBezTo>
                    <a:pt x="684" y="71"/>
                    <a:pt x="704" y="93"/>
                    <a:pt x="735" y="102"/>
                  </a:cubicBezTo>
                  <a:cubicBezTo>
                    <a:pt x="750" y="106"/>
                    <a:pt x="766" y="109"/>
                    <a:pt x="781" y="109"/>
                  </a:cubicBezTo>
                  <a:cubicBezTo>
                    <a:pt x="827" y="110"/>
                    <a:pt x="844" y="141"/>
                    <a:pt x="844" y="175"/>
                  </a:cubicBezTo>
                  <a:cubicBezTo>
                    <a:pt x="845" y="227"/>
                    <a:pt x="869" y="262"/>
                    <a:pt x="911" y="288"/>
                  </a:cubicBezTo>
                  <a:cubicBezTo>
                    <a:pt x="945" y="309"/>
                    <a:pt x="950" y="342"/>
                    <a:pt x="933" y="376"/>
                  </a:cubicBezTo>
                  <a:cubicBezTo>
                    <a:pt x="923" y="395"/>
                    <a:pt x="911" y="416"/>
                    <a:pt x="914" y="439"/>
                  </a:cubicBezTo>
                  <a:cubicBezTo>
                    <a:pt x="917" y="461"/>
                    <a:pt x="922" y="484"/>
                    <a:pt x="932" y="503"/>
                  </a:cubicBezTo>
                  <a:cubicBezTo>
                    <a:pt x="954" y="547"/>
                    <a:pt x="939" y="577"/>
                    <a:pt x="904" y="599"/>
                  </a:cubicBezTo>
                  <a:cubicBezTo>
                    <a:pt x="867" y="622"/>
                    <a:pt x="850" y="655"/>
                    <a:pt x="844" y="698"/>
                  </a:cubicBezTo>
                  <a:cubicBezTo>
                    <a:pt x="839" y="731"/>
                    <a:pt x="852" y="754"/>
                    <a:pt x="865" y="778"/>
                  </a:cubicBezTo>
                  <a:cubicBezTo>
                    <a:pt x="910" y="863"/>
                    <a:pt x="956" y="946"/>
                    <a:pt x="1000" y="1031"/>
                  </a:cubicBezTo>
                  <a:cubicBezTo>
                    <a:pt x="1006" y="1042"/>
                    <a:pt x="1007" y="1056"/>
                    <a:pt x="1011" y="1068"/>
                  </a:cubicBezTo>
                  <a:cubicBezTo>
                    <a:pt x="1009" y="1069"/>
                    <a:pt x="1007" y="1070"/>
                    <a:pt x="1006" y="1072"/>
                  </a:cubicBezTo>
                  <a:close/>
                  <a:moveTo>
                    <a:pt x="227" y="433"/>
                  </a:moveTo>
                  <a:lnTo>
                    <a:pt x="227" y="433"/>
                  </a:lnTo>
                  <a:cubicBezTo>
                    <a:pt x="225" y="590"/>
                    <a:pt x="355" y="721"/>
                    <a:pt x="518" y="718"/>
                  </a:cubicBezTo>
                  <a:cubicBezTo>
                    <a:pt x="670" y="715"/>
                    <a:pt x="799" y="588"/>
                    <a:pt x="796" y="426"/>
                  </a:cubicBezTo>
                  <a:cubicBezTo>
                    <a:pt x="792" y="276"/>
                    <a:pt x="666" y="146"/>
                    <a:pt x="506" y="149"/>
                  </a:cubicBezTo>
                  <a:cubicBezTo>
                    <a:pt x="352" y="152"/>
                    <a:pt x="225" y="279"/>
                    <a:pt x="227" y="433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1" name="Freeform 18">
              <a:extLst>
                <a:ext uri="{FF2B5EF4-FFF2-40B4-BE49-F238E27FC236}">
                  <a16:creationId xmlns:a16="http://schemas.microsoft.com/office/drawing/2014/main" id="{6130B6CC-8635-C343-A9CB-AF2E3D970A4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523" y="13052"/>
              <a:ext cx="271" cy="270"/>
            </a:xfrm>
            <a:custGeom>
              <a:avLst/>
              <a:gdLst>
                <a:gd name="T0" fmla="*/ 447 w 450"/>
                <a:gd name="T1" fmla="*/ 226 h 450"/>
                <a:gd name="T2" fmla="*/ 447 w 450"/>
                <a:gd name="T3" fmla="*/ 226 h 450"/>
                <a:gd name="T4" fmla="*/ 222 w 450"/>
                <a:gd name="T5" fmla="*/ 449 h 450"/>
                <a:gd name="T6" fmla="*/ 0 w 450"/>
                <a:gd name="T7" fmla="*/ 226 h 450"/>
                <a:gd name="T8" fmla="*/ 226 w 450"/>
                <a:gd name="T9" fmla="*/ 1 h 450"/>
                <a:gd name="T10" fmla="*/ 447 w 450"/>
                <a:gd name="T11" fmla="*/ 226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0" h="450">
                  <a:moveTo>
                    <a:pt x="447" y="226"/>
                  </a:moveTo>
                  <a:lnTo>
                    <a:pt x="447" y="226"/>
                  </a:lnTo>
                  <a:cubicBezTo>
                    <a:pt x="450" y="348"/>
                    <a:pt x="346" y="450"/>
                    <a:pt x="222" y="449"/>
                  </a:cubicBezTo>
                  <a:cubicBezTo>
                    <a:pt x="100" y="447"/>
                    <a:pt x="1" y="349"/>
                    <a:pt x="0" y="226"/>
                  </a:cubicBezTo>
                  <a:cubicBezTo>
                    <a:pt x="0" y="99"/>
                    <a:pt x="102" y="0"/>
                    <a:pt x="226" y="1"/>
                  </a:cubicBezTo>
                  <a:cubicBezTo>
                    <a:pt x="346" y="2"/>
                    <a:pt x="450" y="102"/>
                    <a:pt x="447" y="226"/>
                  </a:cubicBezTo>
                  <a:close/>
                </a:path>
              </a:pathLst>
            </a:custGeom>
            <a:solidFill>
              <a:srgbClr val="EE332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5782726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4900" userDrawn="1">
          <p15:clr>
            <a:srgbClr val="FBAE40"/>
          </p15:clr>
        </p15:guide>
        <p15:guide id="2" pos="1360" userDrawn="1">
          <p15:clr>
            <a:srgbClr val="FBAE40"/>
          </p15:clr>
        </p15:guide>
        <p15:guide id="3" pos="1283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spect="1"/>
          </p:cNvSpPr>
          <p:nvPr userDrawn="1"/>
        </p:nvSpPr>
        <p:spPr>
          <a:xfrm>
            <a:off x="35022" y="0"/>
            <a:ext cx="21743988" cy="306184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747"/>
          </a:p>
        </p:txBody>
      </p:sp>
      <p:pic>
        <p:nvPicPr>
          <p:cNvPr id="11" name="Bild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1262" y="2699262"/>
            <a:ext cx="13895832" cy="27901392"/>
          </a:xfrm>
          <a:prstGeom prst="rect">
            <a:avLst/>
          </a:prstGeom>
        </p:spPr>
      </p:pic>
      <p:sp>
        <p:nvSpPr>
          <p:cNvPr id="9" name="Rechteck 8"/>
          <p:cNvSpPr/>
          <p:nvPr userDrawn="1"/>
        </p:nvSpPr>
        <p:spPr>
          <a:xfrm>
            <a:off x="-18084" y="-17769"/>
            <a:ext cx="1105283" cy="306184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 userDrawn="1"/>
        </p:nvSpPr>
        <p:spPr>
          <a:xfrm>
            <a:off x="1087199" y="-17770"/>
            <a:ext cx="221422" cy="306184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" name="Gruppieren 1"/>
          <p:cNvGrpSpPr/>
          <p:nvPr userDrawn="1"/>
        </p:nvGrpSpPr>
        <p:grpSpPr>
          <a:xfrm>
            <a:off x="1634591" y="18114444"/>
            <a:ext cx="20144419" cy="1608666"/>
            <a:chOff x="1634591" y="16131360"/>
            <a:chExt cx="20144419" cy="1608666"/>
          </a:xfrm>
        </p:grpSpPr>
        <p:sp>
          <p:nvSpPr>
            <p:cNvPr id="15" name="Rechteck 14"/>
            <p:cNvSpPr/>
            <p:nvPr userDrawn="1"/>
          </p:nvSpPr>
          <p:spPr>
            <a:xfrm>
              <a:off x="1634591" y="16131360"/>
              <a:ext cx="20144419" cy="16086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Rechteck 13"/>
            <p:cNvSpPr/>
            <p:nvPr userDrawn="1"/>
          </p:nvSpPr>
          <p:spPr>
            <a:xfrm>
              <a:off x="1820869" y="16333020"/>
              <a:ext cx="19958141" cy="120534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49738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</p:sldLayoutIdLst>
  <p:hf hdr="0" ftr="0" dt="0"/>
  <p:txStyles>
    <p:titleStyle>
      <a:lvl1pPr algn="l" defTabSz="2174443" rtl="0" eaLnBrk="1" latinLnBrk="0" hangingPunct="1">
        <a:lnSpc>
          <a:spcPct val="90000"/>
        </a:lnSpc>
        <a:spcBef>
          <a:spcPct val="0"/>
        </a:spcBef>
        <a:buNone/>
        <a:defRPr sz="96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543611" indent="-543611" algn="l" defTabSz="2174443" rtl="0" eaLnBrk="1" latinLnBrk="0" hangingPunct="1">
        <a:lnSpc>
          <a:spcPct val="90000"/>
        </a:lnSpc>
        <a:spcBef>
          <a:spcPts val="2378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1630832" indent="-543611" algn="l" defTabSz="2174443" rtl="0" eaLnBrk="1" latinLnBrk="0" hangingPunct="1">
        <a:lnSpc>
          <a:spcPct val="90000"/>
        </a:lnSpc>
        <a:spcBef>
          <a:spcPts val="1189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2718054" indent="-543611" algn="l" defTabSz="2174443" rtl="0" eaLnBrk="1" latinLnBrk="0" hangingPunct="1">
        <a:lnSpc>
          <a:spcPct val="90000"/>
        </a:lnSpc>
        <a:spcBef>
          <a:spcPts val="1189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3805276" indent="-543611" algn="l" defTabSz="2174443" rtl="0" eaLnBrk="1" latinLnBrk="0" hangingPunct="1">
        <a:lnSpc>
          <a:spcPct val="90000"/>
        </a:lnSpc>
        <a:spcBef>
          <a:spcPts val="1189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4892497" indent="-543611" algn="l" defTabSz="2174443" rtl="0" eaLnBrk="1" latinLnBrk="0" hangingPunct="1">
        <a:lnSpc>
          <a:spcPct val="90000"/>
        </a:lnSpc>
        <a:spcBef>
          <a:spcPts val="1189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5979719" indent="-543611" algn="l" defTabSz="2174443" rtl="0" eaLnBrk="1" latinLnBrk="0" hangingPunct="1">
        <a:lnSpc>
          <a:spcPct val="90000"/>
        </a:lnSpc>
        <a:spcBef>
          <a:spcPts val="1189"/>
        </a:spcBef>
        <a:buFont typeface="Arial" panose="020B0604020202020204" pitchFamily="34" charset="0"/>
        <a:buChar char="•"/>
        <a:defRPr sz="4280" kern="1200">
          <a:solidFill>
            <a:schemeClr val="tx1"/>
          </a:solidFill>
          <a:latin typeface="+mn-lt"/>
          <a:ea typeface="+mn-ea"/>
          <a:cs typeface="+mn-cs"/>
        </a:defRPr>
      </a:lvl6pPr>
      <a:lvl7pPr marL="7066940" indent="-543611" algn="l" defTabSz="2174443" rtl="0" eaLnBrk="1" latinLnBrk="0" hangingPunct="1">
        <a:lnSpc>
          <a:spcPct val="90000"/>
        </a:lnSpc>
        <a:spcBef>
          <a:spcPts val="1189"/>
        </a:spcBef>
        <a:buFont typeface="Arial" panose="020B0604020202020204" pitchFamily="34" charset="0"/>
        <a:buChar char="•"/>
        <a:defRPr sz="4280" kern="1200">
          <a:solidFill>
            <a:schemeClr val="tx1"/>
          </a:solidFill>
          <a:latin typeface="+mn-lt"/>
          <a:ea typeface="+mn-ea"/>
          <a:cs typeface="+mn-cs"/>
        </a:defRPr>
      </a:lvl7pPr>
      <a:lvl8pPr marL="8154162" indent="-543611" algn="l" defTabSz="2174443" rtl="0" eaLnBrk="1" latinLnBrk="0" hangingPunct="1">
        <a:lnSpc>
          <a:spcPct val="90000"/>
        </a:lnSpc>
        <a:spcBef>
          <a:spcPts val="1189"/>
        </a:spcBef>
        <a:buFont typeface="Arial" panose="020B0604020202020204" pitchFamily="34" charset="0"/>
        <a:buChar char="•"/>
        <a:defRPr sz="4280" kern="1200">
          <a:solidFill>
            <a:schemeClr val="tx1"/>
          </a:solidFill>
          <a:latin typeface="+mn-lt"/>
          <a:ea typeface="+mn-ea"/>
          <a:cs typeface="+mn-cs"/>
        </a:defRPr>
      </a:lvl8pPr>
      <a:lvl9pPr marL="9241384" indent="-543611" algn="l" defTabSz="2174443" rtl="0" eaLnBrk="1" latinLnBrk="0" hangingPunct="1">
        <a:lnSpc>
          <a:spcPct val="90000"/>
        </a:lnSpc>
        <a:spcBef>
          <a:spcPts val="1189"/>
        </a:spcBef>
        <a:buFont typeface="Arial" panose="020B0604020202020204" pitchFamily="34" charset="0"/>
        <a:buChar char="•"/>
        <a:defRPr sz="42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4443" rtl="0" eaLnBrk="1" latinLnBrk="0" hangingPunct="1">
        <a:defRPr sz="4280" kern="1200">
          <a:solidFill>
            <a:schemeClr val="tx1"/>
          </a:solidFill>
          <a:latin typeface="+mn-lt"/>
          <a:ea typeface="+mn-ea"/>
          <a:cs typeface="+mn-cs"/>
        </a:defRPr>
      </a:lvl1pPr>
      <a:lvl2pPr marL="1087222" algn="l" defTabSz="2174443" rtl="0" eaLnBrk="1" latinLnBrk="0" hangingPunct="1">
        <a:defRPr sz="4280" kern="1200">
          <a:solidFill>
            <a:schemeClr val="tx1"/>
          </a:solidFill>
          <a:latin typeface="+mn-lt"/>
          <a:ea typeface="+mn-ea"/>
          <a:cs typeface="+mn-cs"/>
        </a:defRPr>
      </a:lvl2pPr>
      <a:lvl3pPr marL="2174443" algn="l" defTabSz="2174443" rtl="0" eaLnBrk="1" latinLnBrk="0" hangingPunct="1">
        <a:defRPr sz="4280" kern="1200">
          <a:solidFill>
            <a:schemeClr val="tx1"/>
          </a:solidFill>
          <a:latin typeface="+mn-lt"/>
          <a:ea typeface="+mn-ea"/>
          <a:cs typeface="+mn-cs"/>
        </a:defRPr>
      </a:lvl3pPr>
      <a:lvl4pPr marL="3261665" algn="l" defTabSz="2174443" rtl="0" eaLnBrk="1" latinLnBrk="0" hangingPunct="1">
        <a:defRPr sz="4280" kern="1200">
          <a:solidFill>
            <a:schemeClr val="tx1"/>
          </a:solidFill>
          <a:latin typeface="+mn-lt"/>
          <a:ea typeface="+mn-ea"/>
          <a:cs typeface="+mn-cs"/>
        </a:defRPr>
      </a:lvl4pPr>
      <a:lvl5pPr marL="4348886" algn="l" defTabSz="2174443" rtl="0" eaLnBrk="1" latinLnBrk="0" hangingPunct="1">
        <a:defRPr sz="4280" kern="1200">
          <a:solidFill>
            <a:schemeClr val="tx1"/>
          </a:solidFill>
          <a:latin typeface="+mn-lt"/>
          <a:ea typeface="+mn-ea"/>
          <a:cs typeface="+mn-cs"/>
        </a:defRPr>
      </a:lvl5pPr>
      <a:lvl6pPr marL="5436108" algn="l" defTabSz="2174443" rtl="0" eaLnBrk="1" latinLnBrk="0" hangingPunct="1">
        <a:defRPr sz="4280" kern="1200">
          <a:solidFill>
            <a:schemeClr val="tx1"/>
          </a:solidFill>
          <a:latin typeface="+mn-lt"/>
          <a:ea typeface="+mn-ea"/>
          <a:cs typeface="+mn-cs"/>
        </a:defRPr>
      </a:lvl6pPr>
      <a:lvl7pPr marL="6523330" algn="l" defTabSz="2174443" rtl="0" eaLnBrk="1" latinLnBrk="0" hangingPunct="1">
        <a:defRPr sz="4280" kern="1200">
          <a:solidFill>
            <a:schemeClr val="tx1"/>
          </a:solidFill>
          <a:latin typeface="+mn-lt"/>
          <a:ea typeface="+mn-ea"/>
          <a:cs typeface="+mn-cs"/>
        </a:defRPr>
      </a:lvl7pPr>
      <a:lvl8pPr marL="7610551" algn="l" defTabSz="2174443" rtl="0" eaLnBrk="1" latinLnBrk="0" hangingPunct="1">
        <a:defRPr sz="4280" kern="1200">
          <a:solidFill>
            <a:schemeClr val="tx1"/>
          </a:solidFill>
          <a:latin typeface="+mn-lt"/>
          <a:ea typeface="+mn-ea"/>
          <a:cs typeface="+mn-cs"/>
        </a:defRPr>
      </a:lvl8pPr>
      <a:lvl9pPr marL="8697773" algn="l" defTabSz="2174443" rtl="0" eaLnBrk="1" latinLnBrk="0" hangingPunct="1">
        <a:defRPr sz="42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863" y="529197"/>
            <a:ext cx="17533950" cy="17533950"/>
          </a:xfrm>
          <a:prstGeom prst="rect">
            <a:avLst/>
          </a:prstGeom>
        </p:spPr>
      </p:pic>
      <p:sp>
        <p:nvSpPr>
          <p:cNvPr id="21" name="Inhaltsplatzhalter 20">
            <a:extLst>
              <a:ext uri="{FF2B5EF4-FFF2-40B4-BE49-F238E27FC236}">
                <a16:creationId xmlns:a16="http://schemas.microsoft.com/office/drawing/2014/main" id="{942D264C-364D-E54D-B202-B7163406403C}"/>
              </a:ext>
            </a:extLst>
          </p:cNvPr>
          <p:cNvSpPr>
            <a:spLocks noGrp="1"/>
          </p:cNvSpPr>
          <p:nvPr>
            <p:ph idx="17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Es </a:t>
            </a:r>
            <a:r>
              <a:rPr lang="de-DE" dirty="0"/>
              <a:t>wird keine Kursgebühr erhoben. </a:t>
            </a:r>
            <a:r>
              <a:rPr lang="de-DE" dirty="0" smtClean="0"/>
              <a:t>Eine Anmeldung ist verpflichtend via </a:t>
            </a:r>
            <a:r>
              <a:rPr lang="de-DE" b="1" dirty="0" smtClean="0">
                <a:solidFill>
                  <a:schemeClr val="bg2"/>
                </a:solidFill>
              </a:rPr>
              <a:t>MedForum</a:t>
            </a:r>
            <a:r>
              <a:rPr lang="de-DE" b="1" dirty="0">
                <a:solidFill>
                  <a:schemeClr val="bg2"/>
                </a:solidFill>
              </a:rPr>
              <a:t> </a:t>
            </a:r>
            <a:endParaRPr lang="de-DE" dirty="0"/>
          </a:p>
        </p:txBody>
      </p:sp>
      <p:sp>
        <p:nvSpPr>
          <p:cNvPr id="25" name="Inhaltsplatzhalter 24">
            <a:extLst>
              <a:ext uri="{FF2B5EF4-FFF2-40B4-BE49-F238E27FC236}">
                <a16:creationId xmlns:a16="http://schemas.microsoft.com/office/drawing/2014/main" id="{E9F29FE4-14AC-AA4D-BFD0-EE1CCE73C4C3}"/>
              </a:ext>
            </a:extLst>
          </p:cNvPr>
          <p:cNvSpPr>
            <a:spLocks noGrp="1"/>
          </p:cNvSpPr>
          <p:nvPr>
            <p:ph idx="34"/>
          </p:nvPr>
        </p:nvSpPr>
        <p:spPr>
          <a:xfrm>
            <a:off x="2073692" y="24070133"/>
            <a:ext cx="18584579" cy="680485"/>
          </a:xfrm>
        </p:spPr>
        <p:txBody>
          <a:bodyPr/>
          <a:lstStyle/>
          <a:p>
            <a:r>
              <a:rPr lang="de-DE" sz="4000" dirty="0"/>
              <a:t>Kurstermine: </a:t>
            </a:r>
            <a:r>
              <a:rPr lang="de-DE" sz="4000" b="0" dirty="0" smtClean="0">
                <a:solidFill>
                  <a:schemeClr val="tx1"/>
                </a:solidFill>
              </a:rPr>
              <a:t>19.04., 26.04., 03.05. und 10.05.2023 | jeweils 17:00 – 18.30 </a:t>
            </a:r>
            <a:r>
              <a:rPr lang="de-DE" sz="4000" b="0" dirty="0">
                <a:solidFill>
                  <a:schemeClr val="tx1"/>
                </a:solidFill>
              </a:rPr>
              <a:t>Uhr</a:t>
            </a:r>
          </a:p>
        </p:txBody>
      </p:sp>
      <p:sp>
        <p:nvSpPr>
          <p:cNvPr id="26" name="Inhaltsplatzhalter 25">
            <a:extLst>
              <a:ext uri="{FF2B5EF4-FFF2-40B4-BE49-F238E27FC236}">
                <a16:creationId xmlns:a16="http://schemas.microsoft.com/office/drawing/2014/main" id="{5739C726-F19C-7047-8917-8F439263E24E}"/>
              </a:ext>
            </a:extLst>
          </p:cNvPr>
          <p:cNvSpPr>
            <a:spLocks noGrp="1"/>
          </p:cNvSpPr>
          <p:nvPr>
            <p:ph idx="35"/>
          </p:nvPr>
        </p:nvSpPr>
        <p:spPr>
          <a:xfrm>
            <a:off x="2017810" y="22175431"/>
            <a:ext cx="18607293" cy="1612587"/>
          </a:xfrm>
        </p:spPr>
        <p:txBody>
          <a:bodyPr>
            <a:normAutofit/>
          </a:bodyPr>
          <a:lstStyle/>
          <a:p>
            <a:r>
              <a:rPr lang="de-DE" sz="4000" dirty="0" smtClean="0">
                <a:solidFill>
                  <a:schemeClr val="accent1"/>
                </a:solidFill>
              </a:rPr>
              <a:t>Kursinhalt</a:t>
            </a:r>
            <a:r>
              <a:rPr lang="de-DE" sz="4000" b="0" dirty="0" smtClean="0">
                <a:solidFill>
                  <a:schemeClr val="tx1"/>
                </a:solidFill>
              </a:rPr>
              <a:t>: Grundlagen der Gebärdensprache</a:t>
            </a:r>
            <a:endParaRPr lang="de-DE" sz="4000" b="0" dirty="0">
              <a:solidFill>
                <a:schemeClr val="tx1"/>
              </a:solidFill>
            </a:endParaRPr>
          </a:p>
        </p:txBody>
      </p:sp>
      <p:sp>
        <p:nvSpPr>
          <p:cNvPr id="18" name="Inhaltsplatzhalter 17">
            <a:extLst>
              <a:ext uri="{FF2B5EF4-FFF2-40B4-BE49-F238E27FC236}">
                <a16:creationId xmlns:a16="http://schemas.microsoft.com/office/drawing/2014/main" id="{0018250B-7B0C-D34D-B9F5-8F9FF362FB5C}"/>
              </a:ext>
            </a:extLst>
          </p:cNvPr>
          <p:cNvSpPr>
            <a:spLocks noGrp="1"/>
          </p:cNvSpPr>
          <p:nvPr>
            <p:ph idx="36"/>
          </p:nvPr>
        </p:nvSpPr>
        <p:spPr>
          <a:xfrm>
            <a:off x="2050978" y="23092259"/>
            <a:ext cx="18607293" cy="78947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de-DE" sz="4000" dirty="0" smtClean="0"/>
              <a:t>Kursleitung: </a:t>
            </a:r>
            <a:r>
              <a:rPr lang="de-DE" sz="4000" b="0" dirty="0">
                <a:solidFill>
                  <a:schemeClr val="tx1"/>
                </a:solidFill>
              </a:rPr>
              <a:t>Petra </a:t>
            </a:r>
            <a:r>
              <a:rPr lang="de-DE" sz="4000" b="0" dirty="0" err="1">
                <a:solidFill>
                  <a:schemeClr val="tx1"/>
                </a:solidFill>
              </a:rPr>
              <a:t>Novotná</a:t>
            </a:r>
            <a:r>
              <a:rPr lang="de-DE" sz="4000" b="0" dirty="0">
                <a:solidFill>
                  <a:schemeClr val="tx1"/>
                </a:solidFill>
              </a:rPr>
              <a:t>,</a:t>
            </a:r>
            <a:r>
              <a:rPr lang="de-DE" sz="4000" b="0" dirty="0" smtClean="0">
                <a:solidFill>
                  <a:srgbClr val="000000"/>
                </a:solidFill>
              </a:rPr>
              <a:t> </a:t>
            </a:r>
            <a:r>
              <a:rPr lang="de-DE" sz="4000" b="0" dirty="0">
                <a:solidFill>
                  <a:schemeClr val="tx1"/>
                </a:solidFill>
              </a:rPr>
              <a:t>Dozentin für Gebärdensprache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692" y="26611466"/>
            <a:ext cx="4827255" cy="1183017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2C3F9EC4-CCA4-214C-A81E-A2CF1600D5F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0334" y="27223919"/>
            <a:ext cx="6519215" cy="2402580"/>
          </a:xfrm>
          <a:prstGeom prst="rect">
            <a:avLst/>
          </a:prstGeom>
        </p:spPr>
      </p:pic>
      <p:sp>
        <p:nvSpPr>
          <p:cNvPr id="20" name="Inhaltsplatzhalter 19">
            <a:extLst>
              <a:ext uri="{FF2B5EF4-FFF2-40B4-BE49-F238E27FC236}">
                <a16:creationId xmlns:a16="http://schemas.microsoft.com/office/drawing/2014/main" id="{CC9979A1-5128-FC4E-A35B-A23B3B99CF9D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2029168" y="18337066"/>
            <a:ext cx="19377365" cy="116840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dirty="0" smtClean="0"/>
              <a:t>Basiskurs I </a:t>
            </a:r>
            <a:r>
              <a:rPr lang="de-DE" dirty="0" smtClean="0">
                <a:sym typeface="Wingdings" panose="05000000000000000000" pitchFamily="2" charset="2"/>
              </a:rPr>
              <a:t>Start </a:t>
            </a:r>
            <a:r>
              <a:rPr lang="de-DE" dirty="0" smtClean="0"/>
              <a:t> 19</a:t>
            </a:r>
            <a:r>
              <a:rPr lang="de-DE" sz="4800" dirty="0" smtClean="0"/>
              <a:t>. April 2023 I Vier </a:t>
            </a:r>
            <a:r>
              <a:rPr lang="de-DE" dirty="0"/>
              <a:t>Termine I </a:t>
            </a:r>
            <a:r>
              <a:rPr lang="de-DE" dirty="0" smtClean="0"/>
              <a:t>Haus 105 SR 351</a:t>
            </a:r>
            <a:endParaRPr lang="de-DE" sz="4800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2348863" y="12092549"/>
            <a:ext cx="17533950" cy="6035223"/>
          </a:xfrm>
          <a:ln w="76200">
            <a:solidFill>
              <a:schemeClr val="accent3"/>
            </a:solidFill>
          </a:ln>
        </p:spPr>
        <p:txBody>
          <a:bodyPr/>
          <a:lstStyle/>
          <a:p>
            <a:r>
              <a:rPr lang="de-DE" sz="15000" spc="300" dirty="0" smtClean="0">
                <a:latin typeface="Arial Black" panose="020B0A040201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GEBÄRDEN</a:t>
            </a:r>
            <a:br>
              <a:rPr lang="de-DE" sz="15000" spc="300" dirty="0" smtClean="0">
                <a:latin typeface="Arial Black" panose="020B0A040201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</a:br>
            <a:r>
              <a:rPr lang="de-DE" sz="15000" spc="300" dirty="0" smtClean="0">
                <a:latin typeface="Arial Black" panose="020B0A040201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SPRACHE FÜR </a:t>
            </a:r>
            <a:br>
              <a:rPr lang="de-DE" sz="15000" spc="300" dirty="0" smtClean="0">
                <a:latin typeface="Arial Black" panose="020B0A040201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</a:br>
            <a:r>
              <a:rPr lang="de-DE" sz="15000" spc="300" dirty="0" smtClean="0">
                <a:latin typeface="Arial Black" panose="020B0A040201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ALLE</a:t>
            </a:r>
            <a:endParaRPr lang="de-DE" sz="15000" spc="300" dirty="0">
              <a:latin typeface="Arial Black" panose="020B0A04020102020204" pitchFamily="34" charset="0"/>
              <a:ea typeface="Open Sans Light" panose="020B0306030504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1750" y="26368884"/>
            <a:ext cx="7113588" cy="1425599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55338" y="27461923"/>
            <a:ext cx="3479061" cy="1512448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0543" y="19848415"/>
            <a:ext cx="2610084" cy="2079910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5900F1B0-8607-D14D-A6EA-07017BDD2C98}"/>
              </a:ext>
            </a:extLst>
          </p:cNvPr>
          <p:cNvGrpSpPr/>
          <p:nvPr/>
        </p:nvGrpSpPr>
        <p:grpSpPr>
          <a:xfrm>
            <a:off x="18285943" y="464263"/>
            <a:ext cx="3120590" cy="4650963"/>
            <a:chOff x="17402175" y="26166620"/>
            <a:chExt cx="2973600" cy="4317758"/>
          </a:xfrm>
        </p:grpSpPr>
        <p:sp>
          <p:nvSpPr>
            <p:cNvPr id="27" name="Freeform 5">
              <a:extLst>
                <a:ext uri="{FF2B5EF4-FFF2-40B4-BE49-F238E27FC236}">
                  <a16:creationId xmlns:a16="http://schemas.microsoft.com/office/drawing/2014/main" id="{20417E55-64AD-9243-BF89-BCDC06D837C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402175" y="26166620"/>
              <a:ext cx="2973600" cy="4317758"/>
            </a:xfrm>
            <a:custGeom>
              <a:avLst/>
              <a:gdLst>
                <a:gd name="T0" fmla="*/ 0 w 3109"/>
                <a:gd name="T1" fmla="*/ 4571 h 4571"/>
                <a:gd name="T2" fmla="*/ 0 w 3109"/>
                <a:gd name="T3" fmla="*/ 4571 h 4571"/>
                <a:gd name="T4" fmla="*/ 3109 w 3109"/>
                <a:gd name="T5" fmla="*/ 4571 h 4571"/>
                <a:gd name="T6" fmla="*/ 3109 w 3109"/>
                <a:gd name="T7" fmla="*/ 0 h 4571"/>
                <a:gd name="T8" fmla="*/ 0 w 3109"/>
                <a:gd name="T9" fmla="*/ 0 h 4571"/>
                <a:gd name="T10" fmla="*/ 0 w 3109"/>
                <a:gd name="T11" fmla="*/ 4571 h 4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09" h="4571">
                  <a:moveTo>
                    <a:pt x="0" y="4571"/>
                  </a:moveTo>
                  <a:lnTo>
                    <a:pt x="0" y="4571"/>
                  </a:lnTo>
                  <a:lnTo>
                    <a:pt x="3109" y="4571"/>
                  </a:lnTo>
                  <a:lnTo>
                    <a:pt x="3109" y="0"/>
                  </a:lnTo>
                  <a:lnTo>
                    <a:pt x="0" y="0"/>
                  </a:lnTo>
                  <a:lnTo>
                    <a:pt x="0" y="4571"/>
                  </a:lnTo>
                  <a:close/>
                </a:path>
              </a:pathLst>
            </a:custGeom>
            <a:solidFill>
              <a:srgbClr val="1C63AB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8" name="Freeform 6">
              <a:extLst>
                <a:ext uri="{FF2B5EF4-FFF2-40B4-BE49-F238E27FC236}">
                  <a16:creationId xmlns:a16="http://schemas.microsoft.com/office/drawing/2014/main" id="{C91E4517-C402-7A4C-AC1B-90F55712FEC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7543463" y="26616802"/>
              <a:ext cx="2693988" cy="3548063"/>
            </a:xfrm>
            <a:custGeom>
              <a:avLst/>
              <a:gdLst>
                <a:gd name="T0" fmla="*/ 725 w 2813"/>
                <a:gd name="T1" fmla="*/ 3154 h 3701"/>
                <a:gd name="T2" fmla="*/ 573 w 2813"/>
                <a:gd name="T3" fmla="*/ 3563 h 3701"/>
                <a:gd name="T4" fmla="*/ 738 w 2813"/>
                <a:gd name="T5" fmla="*/ 3488 h 3701"/>
                <a:gd name="T6" fmla="*/ 738 w 2813"/>
                <a:gd name="T7" fmla="*/ 3488 h 3701"/>
                <a:gd name="T8" fmla="*/ 882 w 2813"/>
                <a:gd name="T9" fmla="*/ 2450 h 3701"/>
                <a:gd name="T10" fmla="*/ 731 w 2813"/>
                <a:gd name="T11" fmla="*/ 2860 h 3701"/>
                <a:gd name="T12" fmla="*/ 895 w 2813"/>
                <a:gd name="T13" fmla="*/ 2784 h 3701"/>
                <a:gd name="T14" fmla="*/ 895 w 2813"/>
                <a:gd name="T15" fmla="*/ 2784 h 3701"/>
                <a:gd name="T16" fmla="*/ 1544 w 2813"/>
                <a:gd name="T17" fmla="*/ 2784 h 3701"/>
                <a:gd name="T18" fmla="*/ 1428 w 2813"/>
                <a:gd name="T19" fmla="*/ 2450 h 3701"/>
                <a:gd name="T20" fmla="*/ 1359 w 2813"/>
                <a:gd name="T21" fmla="*/ 2758 h 3701"/>
                <a:gd name="T22" fmla="*/ 1399 w 2813"/>
                <a:gd name="T23" fmla="*/ 2685 h 3701"/>
                <a:gd name="T24" fmla="*/ 1399 w 2813"/>
                <a:gd name="T25" fmla="*/ 2526 h 3701"/>
                <a:gd name="T26" fmla="*/ 2020 w 2813"/>
                <a:gd name="T27" fmla="*/ 2997 h 3701"/>
                <a:gd name="T28" fmla="*/ 2105 w 2813"/>
                <a:gd name="T29" fmla="*/ 2800 h 3701"/>
                <a:gd name="T30" fmla="*/ 1836 w 2813"/>
                <a:gd name="T31" fmla="*/ 2450 h 3701"/>
                <a:gd name="T32" fmla="*/ 2361 w 2813"/>
                <a:gd name="T33" fmla="*/ 3503 h 3701"/>
                <a:gd name="T34" fmla="*/ 2178 w 2813"/>
                <a:gd name="T35" fmla="*/ 3622 h 3701"/>
                <a:gd name="T36" fmla="*/ 1994 w 2813"/>
                <a:gd name="T37" fmla="*/ 3503 h 3701"/>
                <a:gd name="T38" fmla="*/ 2516 w 2813"/>
                <a:gd name="T39" fmla="*/ 2198 h 3701"/>
                <a:gd name="T40" fmla="*/ 1637 w 2813"/>
                <a:gd name="T41" fmla="*/ 1099 h 3701"/>
                <a:gd name="T42" fmla="*/ 2516 w 2813"/>
                <a:gd name="T43" fmla="*/ 0 h 3701"/>
                <a:gd name="T44" fmla="*/ 2560 w 2813"/>
                <a:gd name="T45" fmla="*/ 2585 h 3701"/>
                <a:gd name="T46" fmla="*/ 2628 w 2813"/>
                <a:gd name="T47" fmla="*/ 2442 h 3701"/>
                <a:gd name="T48" fmla="*/ 2667 w 2813"/>
                <a:gd name="T49" fmla="*/ 2840 h 3701"/>
                <a:gd name="T50" fmla="*/ 2588 w 2813"/>
                <a:gd name="T51" fmla="*/ 2997 h 3701"/>
                <a:gd name="T52" fmla="*/ 2560 w 2813"/>
                <a:gd name="T53" fmla="*/ 2585 h 3701"/>
                <a:gd name="T54" fmla="*/ 2470 w 2813"/>
                <a:gd name="T55" fmla="*/ 3589 h 3701"/>
                <a:gd name="T56" fmla="*/ 2675 w 2813"/>
                <a:gd name="T57" fmla="*/ 3393 h 3701"/>
                <a:gd name="T58" fmla="*/ 2736 w 2813"/>
                <a:gd name="T59" fmla="*/ 3248 h 3701"/>
                <a:gd name="T60" fmla="*/ 2546 w 2813"/>
                <a:gd name="T61" fmla="*/ 3434 h 3701"/>
                <a:gd name="T62" fmla="*/ 1689 w 2813"/>
                <a:gd name="T63" fmla="*/ 3693 h 3701"/>
                <a:gd name="T64" fmla="*/ 1745 w 2813"/>
                <a:gd name="T65" fmla="*/ 3154 h 3701"/>
                <a:gd name="T66" fmla="*/ 1689 w 2813"/>
                <a:gd name="T67" fmla="*/ 3407 h 3701"/>
                <a:gd name="T68" fmla="*/ 1815 w 2813"/>
                <a:gd name="T69" fmla="*/ 3318 h 3701"/>
                <a:gd name="T70" fmla="*/ 1052 w 2813"/>
                <a:gd name="T71" fmla="*/ 3693 h 3701"/>
                <a:gd name="T72" fmla="*/ 1252 w 2813"/>
                <a:gd name="T73" fmla="*/ 3693 h 3701"/>
                <a:gd name="T74" fmla="*/ 1479 w 2813"/>
                <a:gd name="T75" fmla="*/ 3693 h 3701"/>
                <a:gd name="T76" fmla="*/ 1221 w 2813"/>
                <a:gd name="T77" fmla="*/ 3556 h 3701"/>
                <a:gd name="T78" fmla="*/ 1052 w 2813"/>
                <a:gd name="T79" fmla="*/ 3693 h 3701"/>
                <a:gd name="T80" fmla="*/ 1382 w 2813"/>
                <a:gd name="T81" fmla="*/ 2162 h 3701"/>
                <a:gd name="T82" fmla="*/ 865 w 2813"/>
                <a:gd name="T83" fmla="*/ 1938 h 3701"/>
                <a:gd name="T84" fmla="*/ 413 w 2813"/>
                <a:gd name="T85" fmla="*/ 1582 h 3701"/>
                <a:gd name="T86" fmla="*/ 336 w 2813"/>
                <a:gd name="T87" fmla="*/ 1057 h 3701"/>
                <a:gd name="T88" fmla="*/ 520 w 2813"/>
                <a:gd name="T89" fmla="*/ 567 h 3701"/>
                <a:gd name="T90" fmla="*/ 1032 w 2813"/>
                <a:gd name="T91" fmla="*/ 213 h 3701"/>
                <a:gd name="T92" fmla="*/ 1100 w 2813"/>
                <a:gd name="T93" fmla="*/ 0 h 3701"/>
                <a:gd name="T94" fmla="*/ 292 w 2813"/>
                <a:gd name="T95" fmla="*/ 2997 h 3701"/>
                <a:gd name="T96" fmla="*/ 149 w 2813"/>
                <a:gd name="T97" fmla="*/ 2720 h 3701"/>
                <a:gd name="T98" fmla="*/ 289 w 2813"/>
                <a:gd name="T99" fmla="*/ 2442 h 3701"/>
                <a:gd name="T100" fmla="*/ 302 w 2813"/>
                <a:gd name="T101" fmla="*/ 3228 h 3701"/>
                <a:gd name="T102" fmla="*/ 44 w 2813"/>
                <a:gd name="T103" fmla="*/ 3424 h 3701"/>
                <a:gd name="T104" fmla="*/ 302 w 2813"/>
                <a:gd name="T105" fmla="*/ 3619 h 3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813" h="3701">
                  <a:moveTo>
                    <a:pt x="796" y="3693"/>
                  </a:moveTo>
                  <a:lnTo>
                    <a:pt x="796" y="3693"/>
                  </a:lnTo>
                  <a:lnTo>
                    <a:pt x="898" y="3693"/>
                  </a:lnTo>
                  <a:lnTo>
                    <a:pt x="725" y="3154"/>
                  </a:lnTo>
                  <a:lnTo>
                    <a:pt x="616" y="3154"/>
                  </a:lnTo>
                  <a:lnTo>
                    <a:pt x="436" y="3693"/>
                  </a:lnTo>
                  <a:lnTo>
                    <a:pt x="534" y="3693"/>
                  </a:lnTo>
                  <a:lnTo>
                    <a:pt x="573" y="3563"/>
                  </a:lnTo>
                  <a:lnTo>
                    <a:pt x="759" y="3563"/>
                  </a:lnTo>
                  <a:lnTo>
                    <a:pt x="796" y="3693"/>
                  </a:lnTo>
                  <a:close/>
                  <a:moveTo>
                    <a:pt x="738" y="3488"/>
                  </a:moveTo>
                  <a:lnTo>
                    <a:pt x="738" y="3488"/>
                  </a:lnTo>
                  <a:lnTo>
                    <a:pt x="594" y="3488"/>
                  </a:lnTo>
                  <a:lnTo>
                    <a:pt x="668" y="3236"/>
                  </a:lnTo>
                  <a:lnTo>
                    <a:pt x="670" y="3236"/>
                  </a:lnTo>
                  <a:lnTo>
                    <a:pt x="738" y="3488"/>
                  </a:lnTo>
                  <a:close/>
                  <a:moveTo>
                    <a:pt x="954" y="2990"/>
                  </a:moveTo>
                  <a:lnTo>
                    <a:pt x="954" y="2990"/>
                  </a:lnTo>
                  <a:lnTo>
                    <a:pt x="1056" y="2990"/>
                  </a:lnTo>
                  <a:lnTo>
                    <a:pt x="882" y="2450"/>
                  </a:lnTo>
                  <a:lnTo>
                    <a:pt x="774" y="2450"/>
                  </a:lnTo>
                  <a:lnTo>
                    <a:pt x="593" y="2990"/>
                  </a:lnTo>
                  <a:lnTo>
                    <a:pt x="692" y="2990"/>
                  </a:lnTo>
                  <a:lnTo>
                    <a:pt x="731" y="2860"/>
                  </a:lnTo>
                  <a:lnTo>
                    <a:pt x="916" y="2860"/>
                  </a:lnTo>
                  <a:lnTo>
                    <a:pt x="954" y="2990"/>
                  </a:lnTo>
                  <a:close/>
                  <a:moveTo>
                    <a:pt x="895" y="2784"/>
                  </a:moveTo>
                  <a:lnTo>
                    <a:pt x="895" y="2784"/>
                  </a:lnTo>
                  <a:lnTo>
                    <a:pt x="751" y="2784"/>
                  </a:lnTo>
                  <a:lnTo>
                    <a:pt x="826" y="2532"/>
                  </a:lnTo>
                  <a:lnTo>
                    <a:pt x="827" y="2532"/>
                  </a:lnTo>
                  <a:lnTo>
                    <a:pt x="895" y="2784"/>
                  </a:lnTo>
                  <a:close/>
                  <a:moveTo>
                    <a:pt x="1510" y="2990"/>
                  </a:moveTo>
                  <a:lnTo>
                    <a:pt x="1510" y="2990"/>
                  </a:lnTo>
                  <a:lnTo>
                    <a:pt x="1615" y="2990"/>
                  </a:lnTo>
                  <a:lnTo>
                    <a:pt x="1544" y="2784"/>
                  </a:lnTo>
                  <a:cubicBezTo>
                    <a:pt x="1527" y="2734"/>
                    <a:pt x="1505" y="2725"/>
                    <a:pt x="1485" y="2721"/>
                  </a:cubicBezTo>
                  <a:lnTo>
                    <a:pt x="1485" y="2719"/>
                  </a:lnTo>
                  <a:cubicBezTo>
                    <a:pt x="1545" y="2710"/>
                    <a:pt x="1589" y="2663"/>
                    <a:pt x="1589" y="2592"/>
                  </a:cubicBezTo>
                  <a:cubicBezTo>
                    <a:pt x="1589" y="2494"/>
                    <a:pt x="1524" y="2450"/>
                    <a:pt x="1428" y="2450"/>
                  </a:cubicBezTo>
                  <a:lnTo>
                    <a:pt x="1260" y="2450"/>
                  </a:lnTo>
                  <a:lnTo>
                    <a:pt x="1260" y="2990"/>
                  </a:lnTo>
                  <a:lnTo>
                    <a:pt x="1359" y="2990"/>
                  </a:lnTo>
                  <a:lnTo>
                    <a:pt x="1359" y="2758"/>
                  </a:lnTo>
                  <a:lnTo>
                    <a:pt x="1381" y="2758"/>
                  </a:lnTo>
                  <a:cubicBezTo>
                    <a:pt x="1418" y="2758"/>
                    <a:pt x="1443" y="2772"/>
                    <a:pt x="1456" y="2814"/>
                  </a:cubicBezTo>
                  <a:lnTo>
                    <a:pt x="1510" y="2990"/>
                  </a:lnTo>
                  <a:close/>
                  <a:moveTo>
                    <a:pt x="1399" y="2685"/>
                  </a:moveTo>
                  <a:lnTo>
                    <a:pt x="1399" y="2685"/>
                  </a:lnTo>
                  <a:lnTo>
                    <a:pt x="1359" y="2685"/>
                  </a:lnTo>
                  <a:lnTo>
                    <a:pt x="1359" y="2526"/>
                  </a:lnTo>
                  <a:lnTo>
                    <a:pt x="1399" y="2526"/>
                  </a:lnTo>
                  <a:cubicBezTo>
                    <a:pt x="1455" y="2526"/>
                    <a:pt x="1487" y="2541"/>
                    <a:pt x="1487" y="2603"/>
                  </a:cubicBezTo>
                  <a:cubicBezTo>
                    <a:pt x="1487" y="2658"/>
                    <a:pt x="1452" y="2685"/>
                    <a:pt x="1399" y="2685"/>
                  </a:cubicBezTo>
                  <a:close/>
                  <a:moveTo>
                    <a:pt x="2020" y="2997"/>
                  </a:moveTo>
                  <a:lnTo>
                    <a:pt x="2020" y="2997"/>
                  </a:lnTo>
                  <a:cubicBezTo>
                    <a:pt x="2122" y="2997"/>
                    <a:pt x="2203" y="2942"/>
                    <a:pt x="2203" y="2800"/>
                  </a:cubicBezTo>
                  <a:lnTo>
                    <a:pt x="2203" y="2450"/>
                  </a:lnTo>
                  <a:lnTo>
                    <a:pt x="2105" y="2450"/>
                  </a:lnTo>
                  <a:lnTo>
                    <a:pt x="2105" y="2800"/>
                  </a:lnTo>
                  <a:cubicBezTo>
                    <a:pt x="2105" y="2889"/>
                    <a:pt x="2077" y="2919"/>
                    <a:pt x="2020" y="2919"/>
                  </a:cubicBezTo>
                  <a:cubicBezTo>
                    <a:pt x="1962" y="2919"/>
                    <a:pt x="1935" y="2889"/>
                    <a:pt x="1935" y="2800"/>
                  </a:cubicBezTo>
                  <a:lnTo>
                    <a:pt x="1935" y="2450"/>
                  </a:lnTo>
                  <a:lnTo>
                    <a:pt x="1836" y="2450"/>
                  </a:lnTo>
                  <a:lnTo>
                    <a:pt x="1836" y="2800"/>
                  </a:lnTo>
                  <a:cubicBezTo>
                    <a:pt x="1836" y="2942"/>
                    <a:pt x="1918" y="2997"/>
                    <a:pt x="2020" y="2997"/>
                  </a:cubicBezTo>
                  <a:close/>
                  <a:moveTo>
                    <a:pt x="2361" y="3503"/>
                  </a:moveTo>
                  <a:lnTo>
                    <a:pt x="2361" y="3503"/>
                  </a:lnTo>
                  <a:lnTo>
                    <a:pt x="2361" y="3154"/>
                  </a:lnTo>
                  <a:lnTo>
                    <a:pt x="2262" y="3154"/>
                  </a:lnTo>
                  <a:lnTo>
                    <a:pt x="2262" y="3503"/>
                  </a:lnTo>
                  <a:cubicBezTo>
                    <a:pt x="2262" y="3593"/>
                    <a:pt x="2234" y="3622"/>
                    <a:pt x="2178" y="3622"/>
                  </a:cubicBezTo>
                  <a:cubicBezTo>
                    <a:pt x="2120" y="3622"/>
                    <a:pt x="2093" y="3593"/>
                    <a:pt x="2093" y="3503"/>
                  </a:cubicBezTo>
                  <a:lnTo>
                    <a:pt x="2093" y="3154"/>
                  </a:lnTo>
                  <a:lnTo>
                    <a:pt x="1994" y="3154"/>
                  </a:lnTo>
                  <a:lnTo>
                    <a:pt x="1994" y="3503"/>
                  </a:lnTo>
                  <a:cubicBezTo>
                    <a:pt x="1994" y="3645"/>
                    <a:pt x="2076" y="3701"/>
                    <a:pt x="2178" y="3701"/>
                  </a:cubicBezTo>
                  <a:cubicBezTo>
                    <a:pt x="2279" y="3701"/>
                    <a:pt x="2361" y="3645"/>
                    <a:pt x="2361" y="3503"/>
                  </a:cubicBezTo>
                  <a:close/>
                  <a:moveTo>
                    <a:pt x="2516" y="2198"/>
                  </a:moveTo>
                  <a:lnTo>
                    <a:pt x="2516" y="2198"/>
                  </a:lnTo>
                  <a:cubicBezTo>
                    <a:pt x="2614" y="2198"/>
                    <a:pt x="2709" y="2186"/>
                    <a:pt x="2799" y="2162"/>
                  </a:cubicBezTo>
                  <a:lnTo>
                    <a:pt x="2771" y="1942"/>
                  </a:lnTo>
                  <a:cubicBezTo>
                    <a:pt x="2691" y="1966"/>
                    <a:pt x="2605" y="1979"/>
                    <a:pt x="2516" y="1979"/>
                  </a:cubicBezTo>
                  <a:cubicBezTo>
                    <a:pt x="2030" y="1979"/>
                    <a:pt x="1637" y="1585"/>
                    <a:pt x="1637" y="1099"/>
                  </a:cubicBezTo>
                  <a:cubicBezTo>
                    <a:pt x="1637" y="613"/>
                    <a:pt x="2030" y="220"/>
                    <a:pt x="2516" y="220"/>
                  </a:cubicBezTo>
                  <a:cubicBezTo>
                    <a:pt x="2609" y="220"/>
                    <a:pt x="2698" y="234"/>
                    <a:pt x="2782" y="260"/>
                  </a:cubicBezTo>
                  <a:lnTo>
                    <a:pt x="2813" y="40"/>
                  </a:lnTo>
                  <a:cubicBezTo>
                    <a:pt x="2719" y="14"/>
                    <a:pt x="2619" y="0"/>
                    <a:pt x="2516" y="0"/>
                  </a:cubicBezTo>
                  <a:cubicBezTo>
                    <a:pt x="1909" y="0"/>
                    <a:pt x="1417" y="492"/>
                    <a:pt x="1417" y="1099"/>
                  </a:cubicBezTo>
                  <a:cubicBezTo>
                    <a:pt x="1417" y="1707"/>
                    <a:pt x="1909" y="2198"/>
                    <a:pt x="2516" y="2198"/>
                  </a:cubicBezTo>
                  <a:close/>
                  <a:moveTo>
                    <a:pt x="2560" y="2585"/>
                  </a:moveTo>
                  <a:lnTo>
                    <a:pt x="2560" y="2585"/>
                  </a:lnTo>
                  <a:cubicBezTo>
                    <a:pt x="2560" y="2548"/>
                    <a:pt x="2585" y="2521"/>
                    <a:pt x="2635" y="2521"/>
                  </a:cubicBezTo>
                  <a:cubicBezTo>
                    <a:pt x="2680" y="2521"/>
                    <a:pt x="2712" y="2535"/>
                    <a:pt x="2736" y="2545"/>
                  </a:cubicBezTo>
                  <a:lnTo>
                    <a:pt x="2741" y="2462"/>
                  </a:lnTo>
                  <a:cubicBezTo>
                    <a:pt x="2725" y="2457"/>
                    <a:pt x="2685" y="2442"/>
                    <a:pt x="2628" y="2442"/>
                  </a:cubicBezTo>
                  <a:cubicBezTo>
                    <a:pt x="2537" y="2442"/>
                    <a:pt x="2458" y="2493"/>
                    <a:pt x="2458" y="2589"/>
                  </a:cubicBezTo>
                  <a:cubicBezTo>
                    <a:pt x="2458" y="2659"/>
                    <a:pt x="2493" y="2701"/>
                    <a:pt x="2546" y="2731"/>
                  </a:cubicBezTo>
                  <a:lnTo>
                    <a:pt x="2596" y="2759"/>
                  </a:lnTo>
                  <a:cubicBezTo>
                    <a:pt x="2644" y="2785"/>
                    <a:pt x="2667" y="2802"/>
                    <a:pt x="2667" y="2840"/>
                  </a:cubicBezTo>
                  <a:cubicBezTo>
                    <a:pt x="2667" y="2895"/>
                    <a:pt x="2628" y="2919"/>
                    <a:pt x="2585" y="2919"/>
                  </a:cubicBezTo>
                  <a:cubicBezTo>
                    <a:pt x="2532" y="2919"/>
                    <a:pt x="2490" y="2898"/>
                    <a:pt x="2470" y="2885"/>
                  </a:cubicBezTo>
                  <a:lnTo>
                    <a:pt x="2465" y="2973"/>
                  </a:lnTo>
                  <a:cubicBezTo>
                    <a:pt x="2492" y="2990"/>
                    <a:pt x="2534" y="2997"/>
                    <a:pt x="2588" y="2997"/>
                  </a:cubicBezTo>
                  <a:cubicBezTo>
                    <a:pt x="2691" y="2997"/>
                    <a:pt x="2769" y="2945"/>
                    <a:pt x="2769" y="2835"/>
                  </a:cubicBezTo>
                  <a:cubicBezTo>
                    <a:pt x="2769" y="2759"/>
                    <a:pt x="2738" y="2725"/>
                    <a:pt x="2675" y="2690"/>
                  </a:cubicBezTo>
                  <a:lnTo>
                    <a:pt x="2617" y="2657"/>
                  </a:lnTo>
                  <a:cubicBezTo>
                    <a:pt x="2587" y="2640"/>
                    <a:pt x="2560" y="2625"/>
                    <a:pt x="2560" y="2585"/>
                  </a:cubicBezTo>
                  <a:close/>
                  <a:moveTo>
                    <a:pt x="2667" y="3544"/>
                  </a:moveTo>
                  <a:lnTo>
                    <a:pt x="2667" y="3544"/>
                  </a:lnTo>
                  <a:cubicBezTo>
                    <a:pt x="2667" y="3598"/>
                    <a:pt x="2628" y="3622"/>
                    <a:pt x="2585" y="3622"/>
                  </a:cubicBezTo>
                  <a:cubicBezTo>
                    <a:pt x="2532" y="3622"/>
                    <a:pt x="2490" y="3601"/>
                    <a:pt x="2470" y="3589"/>
                  </a:cubicBezTo>
                  <a:lnTo>
                    <a:pt x="2465" y="3677"/>
                  </a:lnTo>
                  <a:cubicBezTo>
                    <a:pt x="2492" y="3693"/>
                    <a:pt x="2534" y="3701"/>
                    <a:pt x="2588" y="3701"/>
                  </a:cubicBezTo>
                  <a:cubicBezTo>
                    <a:pt x="2690" y="3701"/>
                    <a:pt x="2769" y="3648"/>
                    <a:pt x="2769" y="3539"/>
                  </a:cubicBezTo>
                  <a:cubicBezTo>
                    <a:pt x="2769" y="3463"/>
                    <a:pt x="2738" y="3429"/>
                    <a:pt x="2675" y="3393"/>
                  </a:cubicBezTo>
                  <a:lnTo>
                    <a:pt x="2617" y="3361"/>
                  </a:lnTo>
                  <a:cubicBezTo>
                    <a:pt x="2587" y="3344"/>
                    <a:pt x="2560" y="3328"/>
                    <a:pt x="2560" y="3288"/>
                  </a:cubicBezTo>
                  <a:cubicBezTo>
                    <a:pt x="2560" y="3251"/>
                    <a:pt x="2585" y="3225"/>
                    <a:pt x="2635" y="3225"/>
                  </a:cubicBezTo>
                  <a:cubicBezTo>
                    <a:pt x="2680" y="3225"/>
                    <a:pt x="2712" y="3239"/>
                    <a:pt x="2736" y="3248"/>
                  </a:cubicBezTo>
                  <a:lnTo>
                    <a:pt x="2741" y="3165"/>
                  </a:lnTo>
                  <a:cubicBezTo>
                    <a:pt x="2725" y="3161"/>
                    <a:pt x="2685" y="3146"/>
                    <a:pt x="2628" y="3146"/>
                  </a:cubicBezTo>
                  <a:cubicBezTo>
                    <a:pt x="2537" y="3146"/>
                    <a:pt x="2458" y="3196"/>
                    <a:pt x="2458" y="3293"/>
                  </a:cubicBezTo>
                  <a:cubicBezTo>
                    <a:pt x="2458" y="3362"/>
                    <a:pt x="2493" y="3405"/>
                    <a:pt x="2546" y="3434"/>
                  </a:cubicBezTo>
                  <a:lnTo>
                    <a:pt x="2596" y="3462"/>
                  </a:lnTo>
                  <a:cubicBezTo>
                    <a:pt x="2644" y="3488"/>
                    <a:pt x="2667" y="3505"/>
                    <a:pt x="2667" y="3544"/>
                  </a:cubicBezTo>
                  <a:close/>
                  <a:moveTo>
                    <a:pt x="1689" y="3693"/>
                  </a:moveTo>
                  <a:lnTo>
                    <a:pt x="1689" y="3693"/>
                  </a:lnTo>
                  <a:lnTo>
                    <a:pt x="1689" y="3482"/>
                  </a:lnTo>
                  <a:lnTo>
                    <a:pt x="1745" y="3482"/>
                  </a:lnTo>
                  <a:cubicBezTo>
                    <a:pt x="1856" y="3482"/>
                    <a:pt x="1914" y="3420"/>
                    <a:pt x="1914" y="3318"/>
                  </a:cubicBezTo>
                  <a:cubicBezTo>
                    <a:pt x="1914" y="3216"/>
                    <a:pt x="1856" y="3154"/>
                    <a:pt x="1745" y="3154"/>
                  </a:cubicBezTo>
                  <a:lnTo>
                    <a:pt x="1590" y="3154"/>
                  </a:lnTo>
                  <a:lnTo>
                    <a:pt x="1590" y="3693"/>
                  </a:lnTo>
                  <a:lnTo>
                    <a:pt x="1689" y="3693"/>
                  </a:lnTo>
                  <a:close/>
                  <a:moveTo>
                    <a:pt x="1689" y="3407"/>
                  </a:moveTo>
                  <a:lnTo>
                    <a:pt x="1689" y="3407"/>
                  </a:lnTo>
                  <a:lnTo>
                    <a:pt x="1689" y="3230"/>
                  </a:lnTo>
                  <a:lnTo>
                    <a:pt x="1726" y="3230"/>
                  </a:lnTo>
                  <a:cubicBezTo>
                    <a:pt x="1788" y="3230"/>
                    <a:pt x="1815" y="3259"/>
                    <a:pt x="1815" y="3318"/>
                  </a:cubicBezTo>
                  <a:cubicBezTo>
                    <a:pt x="1815" y="3376"/>
                    <a:pt x="1788" y="3407"/>
                    <a:pt x="1726" y="3407"/>
                  </a:cubicBezTo>
                  <a:lnTo>
                    <a:pt x="1689" y="3407"/>
                  </a:lnTo>
                  <a:close/>
                  <a:moveTo>
                    <a:pt x="1052" y="3693"/>
                  </a:moveTo>
                  <a:lnTo>
                    <a:pt x="1052" y="3693"/>
                  </a:lnTo>
                  <a:lnTo>
                    <a:pt x="1052" y="3243"/>
                  </a:lnTo>
                  <a:lnTo>
                    <a:pt x="1053" y="3243"/>
                  </a:lnTo>
                  <a:lnTo>
                    <a:pt x="1182" y="3693"/>
                  </a:lnTo>
                  <a:lnTo>
                    <a:pt x="1252" y="3693"/>
                  </a:lnTo>
                  <a:lnTo>
                    <a:pt x="1388" y="3243"/>
                  </a:lnTo>
                  <a:lnTo>
                    <a:pt x="1389" y="3243"/>
                  </a:lnTo>
                  <a:lnTo>
                    <a:pt x="1389" y="3693"/>
                  </a:lnTo>
                  <a:lnTo>
                    <a:pt x="1479" y="3693"/>
                  </a:lnTo>
                  <a:lnTo>
                    <a:pt x="1479" y="3154"/>
                  </a:lnTo>
                  <a:lnTo>
                    <a:pt x="1336" y="3154"/>
                  </a:lnTo>
                  <a:lnTo>
                    <a:pt x="1222" y="3556"/>
                  </a:lnTo>
                  <a:lnTo>
                    <a:pt x="1221" y="3556"/>
                  </a:lnTo>
                  <a:lnTo>
                    <a:pt x="1110" y="3154"/>
                  </a:lnTo>
                  <a:lnTo>
                    <a:pt x="962" y="3154"/>
                  </a:lnTo>
                  <a:lnTo>
                    <a:pt x="962" y="3693"/>
                  </a:lnTo>
                  <a:lnTo>
                    <a:pt x="1052" y="3693"/>
                  </a:lnTo>
                  <a:close/>
                  <a:moveTo>
                    <a:pt x="0" y="1099"/>
                  </a:moveTo>
                  <a:lnTo>
                    <a:pt x="0" y="1099"/>
                  </a:lnTo>
                  <a:cubicBezTo>
                    <a:pt x="0" y="1707"/>
                    <a:pt x="492" y="2198"/>
                    <a:pt x="1100" y="2198"/>
                  </a:cubicBezTo>
                  <a:cubicBezTo>
                    <a:pt x="1197" y="2198"/>
                    <a:pt x="1292" y="2186"/>
                    <a:pt x="1382" y="2162"/>
                  </a:cubicBezTo>
                  <a:lnTo>
                    <a:pt x="1343" y="1848"/>
                  </a:lnTo>
                  <a:cubicBezTo>
                    <a:pt x="1308" y="1869"/>
                    <a:pt x="1270" y="1892"/>
                    <a:pt x="1265" y="1895"/>
                  </a:cubicBezTo>
                  <a:cubicBezTo>
                    <a:pt x="1155" y="1967"/>
                    <a:pt x="1101" y="2006"/>
                    <a:pt x="998" y="2081"/>
                  </a:cubicBezTo>
                  <a:cubicBezTo>
                    <a:pt x="971" y="2105"/>
                    <a:pt x="911" y="1979"/>
                    <a:pt x="865" y="1938"/>
                  </a:cubicBezTo>
                  <a:cubicBezTo>
                    <a:pt x="825" y="1902"/>
                    <a:pt x="707" y="1857"/>
                    <a:pt x="623" y="1824"/>
                  </a:cubicBezTo>
                  <a:cubicBezTo>
                    <a:pt x="590" y="1811"/>
                    <a:pt x="563" y="1843"/>
                    <a:pt x="525" y="1836"/>
                  </a:cubicBezTo>
                  <a:cubicBezTo>
                    <a:pt x="458" y="1824"/>
                    <a:pt x="419" y="1781"/>
                    <a:pt x="398" y="1717"/>
                  </a:cubicBezTo>
                  <a:cubicBezTo>
                    <a:pt x="374" y="1642"/>
                    <a:pt x="414" y="1616"/>
                    <a:pt x="413" y="1582"/>
                  </a:cubicBezTo>
                  <a:cubicBezTo>
                    <a:pt x="399" y="1519"/>
                    <a:pt x="381" y="1497"/>
                    <a:pt x="386" y="1419"/>
                  </a:cubicBezTo>
                  <a:cubicBezTo>
                    <a:pt x="390" y="1371"/>
                    <a:pt x="395" y="1301"/>
                    <a:pt x="380" y="1298"/>
                  </a:cubicBezTo>
                  <a:cubicBezTo>
                    <a:pt x="355" y="1293"/>
                    <a:pt x="314" y="1292"/>
                    <a:pt x="281" y="1264"/>
                  </a:cubicBezTo>
                  <a:cubicBezTo>
                    <a:pt x="229" y="1222"/>
                    <a:pt x="295" y="1125"/>
                    <a:pt x="336" y="1057"/>
                  </a:cubicBezTo>
                  <a:cubicBezTo>
                    <a:pt x="367" y="1005"/>
                    <a:pt x="439" y="924"/>
                    <a:pt x="442" y="895"/>
                  </a:cubicBezTo>
                  <a:cubicBezTo>
                    <a:pt x="445" y="855"/>
                    <a:pt x="427" y="840"/>
                    <a:pt x="428" y="805"/>
                  </a:cubicBezTo>
                  <a:cubicBezTo>
                    <a:pt x="430" y="753"/>
                    <a:pt x="450" y="727"/>
                    <a:pt x="469" y="680"/>
                  </a:cubicBezTo>
                  <a:cubicBezTo>
                    <a:pt x="487" y="635"/>
                    <a:pt x="500" y="611"/>
                    <a:pt x="520" y="567"/>
                  </a:cubicBezTo>
                  <a:cubicBezTo>
                    <a:pt x="539" y="527"/>
                    <a:pt x="544" y="501"/>
                    <a:pt x="568" y="464"/>
                  </a:cubicBezTo>
                  <a:cubicBezTo>
                    <a:pt x="612" y="395"/>
                    <a:pt x="658" y="372"/>
                    <a:pt x="724" y="324"/>
                  </a:cubicBezTo>
                  <a:cubicBezTo>
                    <a:pt x="769" y="292"/>
                    <a:pt x="794" y="272"/>
                    <a:pt x="846" y="250"/>
                  </a:cubicBezTo>
                  <a:cubicBezTo>
                    <a:pt x="914" y="222"/>
                    <a:pt x="959" y="223"/>
                    <a:pt x="1032" y="213"/>
                  </a:cubicBezTo>
                  <a:cubicBezTo>
                    <a:pt x="1152" y="198"/>
                    <a:pt x="1217" y="206"/>
                    <a:pt x="1342" y="204"/>
                  </a:cubicBezTo>
                  <a:cubicBezTo>
                    <a:pt x="1353" y="204"/>
                    <a:pt x="1363" y="204"/>
                    <a:pt x="1373" y="204"/>
                  </a:cubicBezTo>
                  <a:lnTo>
                    <a:pt x="1396" y="40"/>
                  </a:lnTo>
                  <a:cubicBezTo>
                    <a:pt x="1302" y="14"/>
                    <a:pt x="1202" y="0"/>
                    <a:pt x="1100" y="0"/>
                  </a:cubicBezTo>
                  <a:cubicBezTo>
                    <a:pt x="492" y="0"/>
                    <a:pt x="0" y="492"/>
                    <a:pt x="0" y="1099"/>
                  </a:cubicBezTo>
                  <a:close/>
                  <a:moveTo>
                    <a:pt x="44" y="2720"/>
                  </a:moveTo>
                  <a:lnTo>
                    <a:pt x="44" y="2720"/>
                  </a:lnTo>
                  <a:cubicBezTo>
                    <a:pt x="44" y="2878"/>
                    <a:pt x="129" y="2997"/>
                    <a:pt x="292" y="2997"/>
                  </a:cubicBezTo>
                  <a:cubicBezTo>
                    <a:pt x="341" y="2997"/>
                    <a:pt x="389" y="2989"/>
                    <a:pt x="409" y="2978"/>
                  </a:cubicBezTo>
                  <a:lnTo>
                    <a:pt x="404" y="2888"/>
                  </a:lnTo>
                  <a:cubicBezTo>
                    <a:pt x="381" y="2904"/>
                    <a:pt x="350" y="2915"/>
                    <a:pt x="302" y="2915"/>
                  </a:cubicBezTo>
                  <a:cubicBezTo>
                    <a:pt x="220" y="2915"/>
                    <a:pt x="149" y="2860"/>
                    <a:pt x="149" y="2720"/>
                  </a:cubicBezTo>
                  <a:cubicBezTo>
                    <a:pt x="149" y="2580"/>
                    <a:pt x="220" y="2524"/>
                    <a:pt x="302" y="2524"/>
                  </a:cubicBezTo>
                  <a:cubicBezTo>
                    <a:pt x="352" y="2524"/>
                    <a:pt x="384" y="2544"/>
                    <a:pt x="404" y="2554"/>
                  </a:cubicBezTo>
                  <a:lnTo>
                    <a:pt x="409" y="2465"/>
                  </a:lnTo>
                  <a:cubicBezTo>
                    <a:pt x="389" y="2457"/>
                    <a:pt x="344" y="2442"/>
                    <a:pt x="289" y="2442"/>
                  </a:cubicBezTo>
                  <a:cubicBezTo>
                    <a:pt x="129" y="2442"/>
                    <a:pt x="44" y="2562"/>
                    <a:pt x="44" y="2720"/>
                  </a:cubicBezTo>
                  <a:close/>
                  <a:moveTo>
                    <a:pt x="149" y="3424"/>
                  </a:moveTo>
                  <a:lnTo>
                    <a:pt x="149" y="3424"/>
                  </a:lnTo>
                  <a:cubicBezTo>
                    <a:pt x="149" y="3284"/>
                    <a:pt x="220" y="3228"/>
                    <a:pt x="302" y="3228"/>
                  </a:cubicBezTo>
                  <a:cubicBezTo>
                    <a:pt x="352" y="3228"/>
                    <a:pt x="384" y="3247"/>
                    <a:pt x="404" y="3257"/>
                  </a:cubicBezTo>
                  <a:lnTo>
                    <a:pt x="409" y="3169"/>
                  </a:lnTo>
                  <a:cubicBezTo>
                    <a:pt x="389" y="3161"/>
                    <a:pt x="344" y="3146"/>
                    <a:pt x="289" y="3146"/>
                  </a:cubicBezTo>
                  <a:cubicBezTo>
                    <a:pt x="129" y="3146"/>
                    <a:pt x="44" y="3266"/>
                    <a:pt x="44" y="3424"/>
                  </a:cubicBezTo>
                  <a:cubicBezTo>
                    <a:pt x="44" y="3581"/>
                    <a:pt x="129" y="3701"/>
                    <a:pt x="292" y="3701"/>
                  </a:cubicBezTo>
                  <a:cubicBezTo>
                    <a:pt x="341" y="3701"/>
                    <a:pt x="389" y="3692"/>
                    <a:pt x="409" y="3682"/>
                  </a:cubicBezTo>
                  <a:lnTo>
                    <a:pt x="404" y="3591"/>
                  </a:lnTo>
                  <a:cubicBezTo>
                    <a:pt x="381" y="3607"/>
                    <a:pt x="350" y="3619"/>
                    <a:pt x="302" y="3619"/>
                  </a:cubicBezTo>
                  <a:cubicBezTo>
                    <a:pt x="220" y="3619"/>
                    <a:pt x="149" y="3563"/>
                    <a:pt x="149" y="3424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13" name="Inhaltsplatzhalter 12"/>
          <p:cNvSpPr>
            <a:spLocks noGrp="1"/>
          </p:cNvSpPr>
          <p:nvPr>
            <p:ph idx="33"/>
          </p:nvPr>
        </p:nvSpPr>
        <p:spPr/>
        <p:txBody>
          <a:bodyPr>
            <a:normAutofit/>
          </a:bodyPr>
          <a:lstStyle/>
          <a:p>
            <a:r>
              <a:rPr lang="de-DE" sz="4000" b="1" dirty="0">
                <a:solidFill>
                  <a:schemeClr val="accent1"/>
                </a:solidFill>
              </a:rPr>
              <a:t>Wir danken unseren Partnern:</a:t>
            </a:r>
          </a:p>
        </p:txBody>
      </p:sp>
    </p:spTree>
    <p:extLst>
      <p:ext uri="{BB962C8B-B14F-4D97-AF65-F5344CB8AC3E}">
        <p14:creationId xmlns:p14="http://schemas.microsoft.com/office/powerpoint/2010/main" val="391964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enutzerdefiniert 9">
      <a:dk1>
        <a:srgbClr val="000000"/>
      </a:dk1>
      <a:lt1>
        <a:srgbClr val="FFFFFF"/>
      </a:lt1>
      <a:dk2>
        <a:srgbClr val="E9ECF6"/>
      </a:dk2>
      <a:lt2>
        <a:srgbClr val="005D9F"/>
      </a:lt2>
      <a:accent1>
        <a:srgbClr val="005D9F"/>
      </a:accent1>
      <a:accent2>
        <a:srgbClr val="E9ECF6"/>
      </a:accent2>
      <a:accent3>
        <a:srgbClr val="F05032"/>
      </a:accent3>
      <a:accent4>
        <a:srgbClr val="C02330"/>
      </a:accent4>
      <a:accent5>
        <a:srgbClr val="F0E1C8"/>
      </a:accent5>
      <a:accent6>
        <a:srgbClr val="A6B7B7"/>
      </a:accent6>
      <a:hlink>
        <a:srgbClr val="005D9F"/>
      </a:hlink>
      <a:folHlink>
        <a:srgbClr val="C42330"/>
      </a:folHlink>
    </a:clrScheme>
    <a:fontScheme name="Office-Desig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69</Words>
  <Application>Microsoft Office PowerPoint</Application>
  <PresentationFormat>Benutzerdefiniert</PresentationFormat>
  <Paragraphs>8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Open Sans Light</vt:lpstr>
      <vt:lpstr>Wingdings</vt:lpstr>
      <vt:lpstr>Office Theme</vt:lpstr>
      <vt:lpstr>GEBÄRDEN SPRACHE FÜR  ALLE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Office-Anwender</dc:creator>
  <cp:lastModifiedBy>Schwarz, Vanessa</cp:lastModifiedBy>
  <cp:revision>128</cp:revision>
  <dcterms:created xsi:type="dcterms:W3CDTF">2017-08-28T12:47:28Z</dcterms:created>
  <dcterms:modified xsi:type="dcterms:W3CDTF">2023-04-12T07:38:42Z</dcterms:modified>
</cp:coreProperties>
</file>